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3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1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en-US" sz="4400" b="0" cap="none" spc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B1E0-F476-4322-AA53-0018286DBC2F}" type="datetime1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9944-B6E8-44FA-B3BC-28C8F3B97A63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BA2A-22AB-40C3-A6FE-08AE8F5EAD50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E97-DADD-4C08-B07A-21ABC2EC9C0C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6430-5DC0-47CA-BF30-F2CEF34F1CCC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E9D0-9F88-4809-9326-E87DB6BC4685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937-36D5-440B-91A0-6786F6EDBFCD}" type="datetime1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020A-2292-4331-AC54-713AADF8BC0C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A559-F34C-48D0-A2A2-37B0B078BBAB}" type="datetime1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B5B2-44EC-4F73-968D-750C1952CA62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9984-D554-4F72-BAB6-CB2CCA8D58F4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BCC73E2-E386-4A38-B838-238D9BA645F8}" type="datetime1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ombardellichoir/videos/8195141694676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041400"/>
            <a:ext cx="9938657" cy="2387600"/>
          </a:xfrm>
        </p:spPr>
        <p:txBody>
          <a:bodyPr/>
          <a:lstStyle/>
          <a:p>
            <a:r>
              <a:rPr lang="hr-HR" dirty="0" err="1"/>
              <a:t>Erasmus</a:t>
            </a:r>
            <a:r>
              <a:rPr lang="hr-HR" dirty="0"/>
              <a:t>+ mobilnost osoblja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Margareta Vukojević</a:t>
            </a:r>
          </a:p>
          <a:p>
            <a:r>
              <a:rPr lang="hr-HR" dirty="0" err="1"/>
              <a:t>Gdanjsk</a:t>
            </a:r>
            <a:r>
              <a:rPr lang="hr-HR" dirty="0"/>
              <a:t>, Poljska, 13.9.2022.-17.9.2022.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Domaćin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sz="800" dirty="0"/>
          </a:p>
          <a:p>
            <a:pPr lvl="0"/>
            <a:endParaRPr lang="hr-HR" sz="1050" dirty="0"/>
          </a:p>
          <a:p>
            <a:pPr lvl="0"/>
            <a:r>
              <a:rPr lang="hr-HR" dirty="0"/>
              <a:t>Projekt: </a:t>
            </a:r>
            <a:r>
              <a:rPr lang="hr-HR" b="1" i="1" dirty="0" err="1"/>
              <a:t>Waves</a:t>
            </a:r>
            <a:r>
              <a:rPr lang="hr-HR" b="1" i="1" dirty="0"/>
              <a:t> </a:t>
            </a:r>
            <a:r>
              <a:rPr lang="hr-HR" b="1" i="1" dirty="0" err="1"/>
              <a:t>of</a:t>
            </a:r>
            <a:r>
              <a:rPr lang="hr-HR" b="1" i="1" dirty="0"/>
              <a:t> </a:t>
            </a:r>
            <a:r>
              <a:rPr lang="hr-HR" b="1" i="1" dirty="0" err="1"/>
              <a:t>culture</a:t>
            </a:r>
            <a:r>
              <a:rPr lang="hr-HR" b="1" i="1" dirty="0"/>
              <a:t> </a:t>
            </a:r>
            <a:r>
              <a:rPr lang="hr-HR" i="1" dirty="0"/>
              <a:t>– </a:t>
            </a:r>
            <a:r>
              <a:rPr lang="hr-HR" i="1" dirty="0" err="1"/>
              <a:t>intercultural</a:t>
            </a:r>
            <a:r>
              <a:rPr lang="hr-HR" i="1" dirty="0"/>
              <a:t> </a:t>
            </a:r>
            <a:r>
              <a:rPr lang="hr-HR" i="1" dirty="0" err="1"/>
              <a:t>artistic</a:t>
            </a:r>
            <a:r>
              <a:rPr lang="hr-HR" i="1" dirty="0"/>
              <a:t> </a:t>
            </a:r>
            <a:r>
              <a:rPr lang="hr-HR" i="1" dirty="0" err="1"/>
              <a:t>workshops</a:t>
            </a:r>
            <a:r>
              <a:rPr lang="hr-HR" i="1" dirty="0"/>
              <a:t> </a:t>
            </a:r>
            <a:r>
              <a:rPr lang="hr-HR" i="1" dirty="0" err="1"/>
              <a:t>inspired</a:t>
            </a:r>
            <a:r>
              <a:rPr lang="hr-HR" i="1" dirty="0"/>
              <a:t> </a:t>
            </a:r>
            <a:r>
              <a:rPr lang="hr-HR" i="1" dirty="0" err="1"/>
              <a:t>by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sea</a:t>
            </a:r>
            <a:r>
              <a:rPr lang="hr-HR" i="1" dirty="0"/>
              <a:t>,</a:t>
            </a:r>
            <a:r>
              <a:rPr lang="hr-HR" dirty="0"/>
              <a:t> organizator SEA-EU</a:t>
            </a:r>
          </a:p>
          <a:p>
            <a:pPr lvl="0"/>
            <a:endParaRPr lang="hr-HR" sz="1000" dirty="0"/>
          </a:p>
          <a:p>
            <a:r>
              <a:rPr lang="hr-HR" dirty="0"/>
              <a:t>University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Gdanjsk</a:t>
            </a:r>
            <a:endParaRPr lang="hr-HR" dirty="0"/>
          </a:p>
          <a:p>
            <a:pPr lvl="0"/>
            <a:r>
              <a:rPr lang="hr-HR" dirty="0" err="1"/>
              <a:t>Erasmus</a:t>
            </a:r>
            <a:r>
              <a:rPr lang="hr-HR" dirty="0"/>
              <a:t> Office PL – 80-309 </a:t>
            </a:r>
            <a:r>
              <a:rPr lang="hr-HR" dirty="0" err="1"/>
              <a:t>Gdanjsk</a:t>
            </a:r>
            <a:r>
              <a:rPr lang="hr-HR" dirty="0"/>
              <a:t>, </a:t>
            </a:r>
            <a:r>
              <a:rPr lang="hr-HR" dirty="0" err="1"/>
              <a:t>Bazynskiego</a:t>
            </a:r>
            <a:r>
              <a:rPr lang="hr-HR" dirty="0"/>
              <a:t> 8</a:t>
            </a:r>
          </a:p>
          <a:p>
            <a:pPr lvl="0"/>
            <a:r>
              <a:rPr lang="hr-HR" dirty="0"/>
              <a:t>erasmus.eu@ug.edu.pl</a:t>
            </a:r>
          </a:p>
          <a:p>
            <a:pPr lvl="0"/>
            <a:r>
              <a:rPr lang="hr-HR" dirty="0"/>
              <a:t>+48 58 523 31 22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9AC0-10F5-4F69-A87A-1B8A3809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1585"/>
            <a:ext cx="10515600" cy="1500187"/>
          </a:xfrm>
        </p:spPr>
        <p:txBody>
          <a:bodyPr anchor="ctr">
            <a:normAutofit/>
          </a:bodyPr>
          <a:lstStyle/>
          <a:p>
            <a:r>
              <a:rPr lang="hr-HR" sz="4400"/>
              <a:t>Ciljevi mobilnosti</a:t>
            </a:r>
            <a:endParaRPr lang="hr-HR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F7C04-5962-4140-B5B8-FB21CDEE3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0165"/>
            <a:ext cx="10515600" cy="4099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praćenje rada sveučilišnog zbora u </a:t>
            </a:r>
            <a:r>
              <a:rPr lang="hr-HR" sz="2600" dirty="0" err="1"/>
              <a:t>Gdanjsku</a:t>
            </a:r>
            <a:r>
              <a:rPr lang="hr-HR" sz="2600" dirty="0"/>
              <a:t> i kulturnog centra Sveučilišta u </a:t>
            </a:r>
            <a:r>
              <a:rPr lang="hr-HR" sz="2600" dirty="0" err="1"/>
              <a:t>Gdanjsku</a:t>
            </a:r>
            <a:endParaRPr lang="hr-HR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praćenje organizacije kulturno-umjetničkih aktivnosti na drugoj obrazovnoj instituciji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učenje na primjerima dobre prakse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uspostavljanje različitih oblika suradnje unutar SEA-EU alijanse, a posebice među sveučilišnim zborovima i njihovim vodstvom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62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</a:t>
            </a:r>
            <a:r>
              <a:rPr lang="hr-HR" dirty="0" err="1"/>
              <a:t>mobilosti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AA80-2795-48BB-AA75-3BB8BB4B3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hr-HR" sz="900" dirty="0"/>
          </a:p>
          <a:p>
            <a:r>
              <a:rPr lang="hr-HR" sz="2400" dirty="0"/>
              <a:t>obilazak </a:t>
            </a:r>
            <a:r>
              <a:rPr lang="hr-HR" sz="2400" dirty="0" err="1"/>
              <a:t>Gdanjskog</a:t>
            </a:r>
            <a:r>
              <a:rPr lang="hr-HR" sz="2400" dirty="0"/>
              <a:t> </a:t>
            </a:r>
            <a:r>
              <a:rPr lang="hr-HR" sz="2400" dirty="0" err="1"/>
              <a:t>kampusa</a:t>
            </a:r>
            <a:r>
              <a:rPr lang="hr-HR" sz="2400" dirty="0"/>
              <a:t> i Sveučilišta, prezentacija aktivnosti na našem Sveučilištu</a:t>
            </a:r>
          </a:p>
          <a:p>
            <a:r>
              <a:rPr lang="hr-HR" sz="2400" dirty="0"/>
              <a:t>održali smo sastanak s vodstvom zbora unutar kojeg je svaka strana predstavila svoj zbor te su se dogovarale i planirale nadolazeće suradnje</a:t>
            </a:r>
          </a:p>
          <a:p>
            <a:r>
              <a:rPr lang="hr-HR" sz="2400" dirty="0"/>
              <a:t>s kolegama iz SEA-EU alijanse (Španjolska, Malta) snimili smo spot i </a:t>
            </a:r>
            <a:r>
              <a:rPr lang="hr-HR" sz="2400" dirty="0">
                <a:hlinkClick r:id="rId3"/>
              </a:rPr>
              <a:t>pjesmu</a:t>
            </a:r>
            <a:r>
              <a:rPr lang="hr-HR" sz="2400" dirty="0"/>
              <a:t> u sveučilišnom studiju </a:t>
            </a:r>
          </a:p>
          <a:p>
            <a:r>
              <a:rPr lang="hr-HR" sz="2400" dirty="0">
                <a:latin typeface="Arial (Body)"/>
              </a:rPr>
              <a:t>prisustvovanje</a:t>
            </a:r>
            <a:r>
              <a:rPr lang="nn-NO" sz="2400" dirty="0">
                <a:latin typeface="Arial (Body)"/>
              </a:rPr>
              <a:t> i praćenje probe sveučiliš</a:t>
            </a:r>
            <a:r>
              <a:rPr lang="hr-HR" sz="2400" dirty="0">
                <a:latin typeface="Arial (Body)"/>
              </a:rPr>
              <a:t>n</a:t>
            </a:r>
            <a:r>
              <a:rPr lang="nn-NO" sz="2400" dirty="0">
                <a:latin typeface="Arial (Body)"/>
              </a:rPr>
              <a:t>og zbora u </a:t>
            </a:r>
            <a:r>
              <a:rPr lang="hr-HR" sz="2400" dirty="0">
                <a:latin typeface="Arial (Body)"/>
              </a:rPr>
              <a:t>G</a:t>
            </a:r>
            <a:r>
              <a:rPr lang="nn-NO" sz="2400" dirty="0">
                <a:latin typeface="Arial (Body)"/>
              </a:rPr>
              <a:t>dan</a:t>
            </a:r>
            <a:r>
              <a:rPr lang="hr-HR" sz="2400" dirty="0">
                <a:latin typeface="Arial (Body)"/>
              </a:rPr>
              <a:t>j</a:t>
            </a:r>
            <a:r>
              <a:rPr lang="nn-NO" sz="2400" dirty="0">
                <a:latin typeface="Arial (Body)"/>
              </a:rPr>
              <a:t>sku</a:t>
            </a:r>
            <a:endParaRPr lang="hr-HR" sz="2400" dirty="0">
              <a:latin typeface="Arial (Body)"/>
            </a:endParaRPr>
          </a:p>
          <a:p>
            <a:r>
              <a:rPr lang="hr-HR" sz="2400" dirty="0"/>
              <a:t>aktivno smo sudjelovali na </a:t>
            </a:r>
            <a:r>
              <a:rPr lang="hr-HR" sz="2400" dirty="0" err="1"/>
              <a:t>Sensoriji</a:t>
            </a:r>
            <a:r>
              <a:rPr lang="hr-HR" sz="2400" dirty="0"/>
              <a:t> – izložbi o umjetnost i znanosti naših osjetila</a:t>
            </a:r>
          </a:p>
          <a:p>
            <a:r>
              <a:rPr lang="hr-HR" sz="2400" dirty="0"/>
              <a:t>obišli smo </a:t>
            </a:r>
            <a:r>
              <a:rPr lang="hr-HR" sz="2400" dirty="0" err="1"/>
              <a:t>Sopot</a:t>
            </a:r>
            <a:r>
              <a:rPr lang="hr-HR" sz="2400" dirty="0"/>
              <a:t>, šarmantni gradić poznat po </a:t>
            </a:r>
            <a:r>
              <a:rPr lang="hr-HR" sz="2400" i="1" dirty="0"/>
              <a:t>Međunarodnom glazbenom festivalu</a:t>
            </a:r>
            <a:endParaRPr lang="hr-HR" sz="2400" dirty="0"/>
          </a:p>
          <a:p>
            <a:r>
              <a:rPr lang="hr-HR" sz="2400" dirty="0"/>
              <a:t>razgledali smo gradić </a:t>
            </a:r>
            <a:r>
              <a:rPr lang="hr-HR" sz="2400" dirty="0" err="1"/>
              <a:t>Hel</a:t>
            </a:r>
            <a:r>
              <a:rPr lang="hr-HR" sz="2400" dirty="0"/>
              <a:t>, posjetili rezervat tuljana te spomenik „Početak Poljske”</a:t>
            </a:r>
          </a:p>
        </p:txBody>
      </p:sp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mobilnosti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hr-HR" sz="1800" dirty="0"/>
          </a:p>
          <a:p>
            <a:r>
              <a:rPr lang="hr-HR" sz="2600" dirty="0"/>
              <a:t>dogovorena je suradnja između naša dva zbora:</a:t>
            </a:r>
          </a:p>
          <a:p>
            <a:r>
              <a:rPr lang="hr-HR" sz="2600" dirty="0"/>
              <a:t>u periodu od 28.3.2023.-31.3.2023. zborska </a:t>
            </a:r>
            <a:r>
              <a:rPr lang="hr-HR" sz="2600" dirty="0" err="1"/>
              <a:t>managerica</a:t>
            </a:r>
            <a:r>
              <a:rPr lang="hr-HR" sz="2600" dirty="0"/>
              <a:t>, dirigent, pomoćna dirigentica i korepetitor će doći u Split na „</a:t>
            </a:r>
            <a:r>
              <a:rPr lang="hr-HR" sz="2600" dirty="0" err="1"/>
              <a:t>job</a:t>
            </a:r>
            <a:r>
              <a:rPr lang="hr-HR" sz="2600" dirty="0"/>
              <a:t> </a:t>
            </a:r>
            <a:r>
              <a:rPr lang="hr-HR" sz="2600" dirty="0" err="1"/>
              <a:t>shadowing</a:t>
            </a:r>
            <a:r>
              <a:rPr lang="hr-HR" sz="2600" dirty="0"/>
              <a:t>”</a:t>
            </a:r>
          </a:p>
          <a:p>
            <a:r>
              <a:rPr lang="hr-HR" sz="2600" dirty="0"/>
              <a:t>akademski pjevački sveučilišni zbor „Silvije </a:t>
            </a:r>
            <a:r>
              <a:rPr lang="hr-HR" sz="2600" dirty="0" err="1"/>
              <a:t>Bombardelli</a:t>
            </a:r>
            <a:r>
              <a:rPr lang="hr-HR" sz="2600" dirty="0"/>
              <a:t>” svoj odlazak u </a:t>
            </a:r>
            <a:r>
              <a:rPr lang="hr-HR" sz="2600" dirty="0" err="1"/>
              <a:t>Gdanjsk</a:t>
            </a:r>
            <a:r>
              <a:rPr lang="hr-HR" sz="2600" dirty="0"/>
              <a:t> će realizirati u periodu 24.5.2023.-29.5.2023. gdje će sudjelovati na zajedničkom koncertu sa </a:t>
            </a:r>
            <a:r>
              <a:rPr lang="hr-HR" sz="2600" dirty="0" err="1"/>
              <a:t>Gdanjskim</a:t>
            </a:r>
            <a:r>
              <a:rPr lang="hr-HR" sz="2600" dirty="0"/>
              <a:t> sveučilišnim zborom te ćemo nastupiti na </a:t>
            </a:r>
            <a:r>
              <a:rPr lang="hr-HR" sz="2600" dirty="0" err="1"/>
              <a:t>Mundus</a:t>
            </a:r>
            <a:r>
              <a:rPr lang="hr-HR" sz="2600" dirty="0"/>
              <a:t> </a:t>
            </a:r>
            <a:r>
              <a:rPr lang="hr-HR" sz="2600" dirty="0" err="1"/>
              <a:t>Cantat</a:t>
            </a:r>
            <a:r>
              <a:rPr lang="hr-HR" sz="2600" dirty="0"/>
              <a:t> Festivalu u </a:t>
            </a:r>
            <a:r>
              <a:rPr lang="hr-HR" sz="2600" dirty="0" err="1"/>
              <a:t>Sopotu</a:t>
            </a:r>
            <a:endParaRPr lang="hr-HR" sz="2600" dirty="0"/>
          </a:p>
          <a:p>
            <a:r>
              <a:rPr lang="hr-HR" sz="2600" dirty="0"/>
              <a:t>predviđen dolazak </a:t>
            </a:r>
            <a:r>
              <a:rPr lang="hr-HR" sz="2600" dirty="0" err="1"/>
              <a:t>Gdanjskog</a:t>
            </a:r>
            <a:r>
              <a:rPr lang="hr-HR" sz="2600" dirty="0"/>
              <a:t> sveučilišnog zbora je kroz studeni 2023.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111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7C1A-0254-45F3-9C65-26FBC2D6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6518"/>
            <a:ext cx="10515600" cy="1290917"/>
          </a:xfrm>
        </p:spPr>
        <p:txBody>
          <a:bodyPr anchor="ctr">
            <a:normAutofit/>
          </a:bodyPr>
          <a:lstStyle/>
          <a:p>
            <a:r>
              <a:rPr lang="hr-HR" sz="4400" dirty="0"/>
              <a:t>Način provođenja diseminacije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C670F-5796-4674-B465-A6F4C2C77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42247"/>
            <a:ext cx="10515600" cy="4247404"/>
          </a:xfrm>
        </p:spPr>
        <p:txBody>
          <a:bodyPr/>
          <a:lstStyle/>
          <a:p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/>
              <a:t>prezentacija na sastavnici (putem ove ppt)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/>
              <a:t>prezentacija na probi sveučilišnog zbora po povratku iz Gdanjska (listopad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600" dirty="0"/>
              <a:t>prezentacija provedene aktivnosti na društvenim mrežama sveučilišnog zbora (</a:t>
            </a:r>
            <a:r>
              <a:rPr lang="hr-HR" sz="2600" dirty="0" err="1"/>
              <a:t>facebook</a:t>
            </a:r>
            <a:r>
              <a:rPr lang="hr-HR" sz="2600" dirty="0"/>
              <a:t>, </a:t>
            </a:r>
            <a:r>
              <a:rPr lang="hr-HR" sz="2600" dirty="0" err="1"/>
              <a:t>instagram</a:t>
            </a:r>
            <a:r>
              <a:rPr lang="hr-HR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19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Dobro je znati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hr-HR" sz="1400" dirty="0"/>
          </a:p>
          <a:p>
            <a:r>
              <a:rPr lang="hr-HR" sz="2600" dirty="0"/>
              <a:t>preporuka je na vrijeme rezervirati avionsku kartu jer cijena varira s obzirom na sezonu</a:t>
            </a:r>
            <a:endParaRPr lang="en-US" sz="2600" dirty="0"/>
          </a:p>
          <a:p>
            <a:r>
              <a:rPr lang="hr-HR" sz="2600" dirty="0"/>
              <a:t>smještaj se može naći jako povoljno u samom centru grada, apartmani su jako lijepo opremljeni</a:t>
            </a:r>
            <a:endParaRPr lang="en-US" sz="2600" dirty="0"/>
          </a:p>
          <a:p>
            <a:r>
              <a:rPr lang="hr-HR" sz="2600" dirty="0"/>
              <a:t>prometna povezanost je dobro organizirana, tramvaji su točni i brzi, nisu skupi a mogu se koristiti i usluge </a:t>
            </a:r>
            <a:r>
              <a:rPr lang="hr-HR" sz="2600" dirty="0" err="1"/>
              <a:t>Ubera</a:t>
            </a:r>
            <a:endParaRPr lang="hr-HR" sz="2600" dirty="0"/>
          </a:p>
          <a:p>
            <a:r>
              <a:rPr lang="hr-HR" sz="2600" dirty="0"/>
              <a:t>ako imate vremena posjetite </a:t>
            </a:r>
            <a:r>
              <a:rPr lang="hr-HR" sz="2600" dirty="0" err="1"/>
              <a:t>Sopot</a:t>
            </a:r>
            <a:r>
              <a:rPr lang="hr-HR" sz="2600" dirty="0"/>
              <a:t>, ljupki gradić udaljen 12 km, prošećite po najdužem drvenom pristaništu u Europi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DB04363-D93C-4291-B085-A547BF695A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5212" y="3192783"/>
            <a:ext cx="4768391" cy="3501266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EF89B9-2280-42D0-848F-0B9DDA78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3429000"/>
            <a:ext cx="4872387" cy="3247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D9F0D0-0307-49DB-BBC9-026BF032A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021" y="3284326"/>
            <a:ext cx="2856030" cy="34097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349DFC-1347-4782-B03D-59D7A0643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022" y="115561"/>
            <a:ext cx="2968582" cy="308268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5B2495-DDB2-434C-A24F-62DA1E766D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429000" y="121023"/>
            <a:ext cx="5969473" cy="330797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519EB-AC29-437C-A504-5DED8659B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06" y="121024"/>
            <a:ext cx="3307976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t music design templa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et music design slides.potx" id="{09D230C4-ED1F-4782-ABA0-B528A81E30C6}" vid="{782C1FB5-44AD-41D7-B4F1-9A54F55FAEF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Sheet music design slides</Template>
  <TotalTime>205</TotalTime>
  <Words>402</Words>
  <Application>Microsoft Office PowerPoint</Application>
  <PresentationFormat>Widescreen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(Body)</vt:lpstr>
      <vt:lpstr>Sheet music design template</vt:lpstr>
      <vt:lpstr>Erasmus+ mobilnost osoblja</vt:lpstr>
      <vt:lpstr>Domaćin</vt:lpstr>
      <vt:lpstr>Ciljevi mobilnosti</vt:lpstr>
      <vt:lpstr>Sadržaj mobilosti</vt:lpstr>
      <vt:lpstr>Rezultati mobilnosti</vt:lpstr>
      <vt:lpstr>Način provođenja diseminacije</vt:lpstr>
      <vt:lpstr>Dobro je znati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mobilnost osoblja</dc:title>
  <dc:creator>Margareta Vukojević</dc:creator>
  <cp:lastModifiedBy>Margareta Vukojević</cp:lastModifiedBy>
  <cp:revision>23</cp:revision>
  <dcterms:created xsi:type="dcterms:W3CDTF">2023-03-13T10:18:15Z</dcterms:created>
  <dcterms:modified xsi:type="dcterms:W3CDTF">2023-03-16T07:47:42Z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