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5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4AD8-B80D-4CD0-A703-5A425A64EB7E}" type="datetimeFigureOut">
              <a:rPr lang="en-GB" smtClean="0"/>
              <a:t>21/05/2023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101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4AD8-B80D-4CD0-A703-5A425A64EB7E}" type="datetimeFigureOut">
              <a:rPr lang="en-GB" smtClean="0"/>
              <a:t>21/05/2023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289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4AD8-B80D-4CD0-A703-5A425A64EB7E}" type="datetimeFigureOut">
              <a:rPr lang="en-GB" smtClean="0"/>
              <a:t>21/05/2023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65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4AD8-B80D-4CD0-A703-5A425A64EB7E}" type="datetimeFigureOut">
              <a:rPr lang="en-GB" smtClean="0"/>
              <a:t>21/05/2023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418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4AD8-B80D-4CD0-A703-5A425A64EB7E}" type="datetimeFigureOut">
              <a:rPr lang="en-GB" smtClean="0"/>
              <a:t>21/05/2023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264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4AD8-B80D-4CD0-A703-5A425A64EB7E}" type="datetimeFigureOut">
              <a:rPr lang="en-GB" smtClean="0"/>
              <a:t>21/05/2023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464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4AD8-B80D-4CD0-A703-5A425A64EB7E}" type="datetimeFigureOut">
              <a:rPr lang="en-GB" smtClean="0"/>
              <a:t>21/05/2023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353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4AD8-B80D-4CD0-A703-5A425A64EB7E}" type="datetimeFigureOut">
              <a:rPr lang="en-GB" smtClean="0"/>
              <a:t>21/05/2023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42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4AD8-B80D-4CD0-A703-5A425A64EB7E}" type="datetimeFigureOut">
              <a:rPr lang="en-GB" smtClean="0"/>
              <a:t>21/05/2023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05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4AD8-B80D-4CD0-A703-5A425A64EB7E}" type="datetimeFigureOut">
              <a:rPr lang="en-GB" smtClean="0"/>
              <a:t>21/05/2023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305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4AD8-B80D-4CD0-A703-5A425A64EB7E}" type="datetimeFigureOut">
              <a:rPr lang="en-GB" smtClean="0"/>
              <a:t>21/05/2023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904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F4AD8-B80D-4CD0-A703-5A425A64EB7E}" type="datetimeFigureOut">
              <a:rPr lang="en-GB" smtClean="0"/>
              <a:t>21/05/2023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22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asmus+ logo.jpg">
            <a:extLst>
              <a:ext uri="{FF2B5EF4-FFF2-40B4-BE49-F238E27FC236}">
                <a16:creationId xmlns:a16="http://schemas.microsoft.com/office/drawing/2014/main" id="{73D09111-E2FE-CB22-F10B-AA66E51B4ED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0408" y="86152"/>
            <a:ext cx="4289195" cy="782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973F0F-15D6-73C3-DA16-B9F9FBCB0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792" y="1067536"/>
            <a:ext cx="1628649" cy="1415958"/>
          </a:xfrm>
          <a:prstGeom prst="rect">
            <a:avLst/>
          </a:prstGeom>
        </p:spPr>
      </p:pic>
      <p:pic>
        <p:nvPicPr>
          <p:cNvPr id="1026" name="Picture 2" descr="Universidad de Las Palmas de Gran Canaria - nexa">
            <a:extLst>
              <a:ext uri="{FF2B5EF4-FFF2-40B4-BE49-F238E27FC236}">
                <a16:creationId xmlns:a16="http://schemas.microsoft.com/office/drawing/2014/main" id="{D3408459-3A8F-88CF-F136-BFC2E194A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741" y="868577"/>
            <a:ext cx="1719467" cy="177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81657C-A66D-8216-D8FC-443FB35C1F1B}"/>
              </a:ext>
            </a:extLst>
          </p:cNvPr>
          <p:cNvSpPr txBox="1"/>
          <p:nvPr/>
        </p:nvSpPr>
        <p:spPr>
          <a:xfrm>
            <a:off x="900260" y="2842259"/>
            <a:ext cx="7343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chemeClr val="accent2">
                    <a:lumMod val="75000"/>
                  </a:schemeClr>
                </a:solidFill>
              </a:rPr>
              <a:t>Realizacija</a:t>
            </a: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 ERASMUS+ </a:t>
            </a:r>
            <a:r>
              <a:rPr lang="en-GB" sz="2800" b="1" dirty="0" err="1">
                <a:solidFill>
                  <a:schemeClr val="accent2">
                    <a:lumMod val="75000"/>
                  </a:schemeClr>
                </a:solidFill>
              </a:rPr>
              <a:t>mobilnosti</a:t>
            </a: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 za </a:t>
            </a:r>
            <a:r>
              <a:rPr lang="en-GB" sz="2800" b="1" dirty="0" err="1">
                <a:solidFill>
                  <a:schemeClr val="accent2">
                    <a:lumMod val="75000"/>
                  </a:schemeClr>
                </a:solidFill>
              </a:rPr>
              <a:t>nastavno</a:t>
            </a: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2">
                    <a:lumMod val="75000"/>
                  </a:schemeClr>
                </a:solidFill>
              </a:rPr>
              <a:t>osoblje</a:t>
            </a: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2">
                    <a:lumMod val="75000"/>
                  </a:schemeClr>
                </a:solidFill>
              </a:rPr>
              <a:t>na</a:t>
            </a: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2">
                    <a:lumMod val="75000"/>
                  </a:schemeClr>
                </a:solidFill>
              </a:rPr>
              <a:t>Sveučilištu</a:t>
            </a: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 u Las </a:t>
            </a:r>
            <a:r>
              <a:rPr lang="en-GB" sz="2800" b="1" dirty="0" err="1">
                <a:solidFill>
                  <a:schemeClr val="accent2">
                    <a:lumMod val="75000"/>
                  </a:schemeClr>
                </a:solidFill>
              </a:rPr>
              <a:t>Palmasu</a:t>
            </a:r>
            <a:endParaRPr lang="en-GB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9856DA-A0E9-B206-B87F-5DA188F35F60}"/>
              </a:ext>
            </a:extLst>
          </p:cNvPr>
          <p:cNvSpPr txBox="1"/>
          <p:nvPr/>
        </p:nvSpPr>
        <p:spPr>
          <a:xfrm>
            <a:off x="1753374" y="4888638"/>
            <a:ext cx="5203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   </a:t>
            </a:r>
            <a:r>
              <a:rPr lang="en-GB" sz="2400" dirty="0" err="1"/>
              <a:t>dr.</a:t>
            </a:r>
            <a:r>
              <a:rPr lang="en-GB" sz="2400" dirty="0"/>
              <a:t> sc. Helena Burić</a:t>
            </a:r>
          </a:p>
          <a:p>
            <a:pPr algn="ctr"/>
            <a:r>
              <a:rPr lang="en-GB" sz="2400" dirty="0"/>
              <a:t>  </a:t>
            </a:r>
            <a:r>
              <a:rPr lang="en-GB" sz="2400" dirty="0" err="1"/>
              <a:t>dr.</a:t>
            </a:r>
            <a:r>
              <a:rPr lang="en-GB" sz="2400" dirty="0"/>
              <a:t> sc. Renata Relja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36BF19-5D5A-6FDD-74FA-639FB5B5F69F}"/>
              </a:ext>
            </a:extLst>
          </p:cNvPr>
          <p:cNvSpPr txBox="1"/>
          <p:nvPr/>
        </p:nvSpPr>
        <p:spPr>
          <a:xfrm>
            <a:off x="3377381" y="5999255"/>
            <a:ext cx="2197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7. – 15. </a:t>
            </a:r>
            <a:r>
              <a:rPr lang="en-GB" dirty="0" err="1"/>
              <a:t>svibnja</a:t>
            </a:r>
            <a:r>
              <a:rPr lang="en-GB" dirty="0"/>
              <a:t> 2023.</a:t>
            </a:r>
          </a:p>
        </p:txBody>
      </p:sp>
    </p:spTree>
    <p:extLst>
      <p:ext uri="{BB962C8B-B14F-4D97-AF65-F5344CB8AC3E}">
        <p14:creationId xmlns:p14="http://schemas.microsoft.com/office/powerpoint/2010/main" val="4042397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ground, cloud&#10;&#10;Description automatically generated">
            <a:extLst>
              <a:ext uri="{FF2B5EF4-FFF2-40B4-BE49-F238E27FC236}">
                <a16:creationId xmlns:a16="http://schemas.microsoft.com/office/drawing/2014/main" id="{51D808AB-DF8B-71C5-BC6A-3FC2F09D4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79" y="983225"/>
            <a:ext cx="8377085" cy="54962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36F28B-7515-5502-AEE3-7FD7053E3EE4}"/>
              </a:ext>
            </a:extLst>
          </p:cNvPr>
          <p:cNvSpPr txBox="1"/>
          <p:nvPr/>
        </p:nvSpPr>
        <p:spPr>
          <a:xfrm>
            <a:off x="462116" y="294968"/>
            <a:ext cx="57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Stari</a:t>
            </a:r>
            <a:r>
              <a:rPr lang="en-GB" dirty="0"/>
              <a:t>, </a:t>
            </a:r>
            <a:r>
              <a:rPr lang="en-GB" dirty="0" err="1"/>
              <a:t>ribarski</a:t>
            </a:r>
            <a:r>
              <a:rPr lang="en-GB" dirty="0"/>
              <a:t> </a:t>
            </a:r>
            <a:r>
              <a:rPr lang="en-GB" dirty="0" err="1"/>
              <a:t>dio</a:t>
            </a:r>
            <a:r>
              <a:rPr lang="en-GB" dirty="0"/>
              <a:t> Las </a:t>
            </a:r>
            <a:r>
              <a:rPr lang="en-GB" dirty="0" err="1"/>
              <a:t>Palmasa</a:t>
            </a:r>
            <a:r>
              <a:rPr lang="en-GB" dirty="0"/>
              <a:t> – San Cristobal</a:t>
            </a:r>
          </a:p>
        </p:txBody>
      </p:sp>
    </p:spTree>
    <p:extLst>
      <p:ext uri="{BB962C8B-B14F-4D97-AF65-F5344CB8AC3E}">
        <p14:creationId xmlns:p14="http://schemas.microsoft.com/office/powerpoint/2010/main" val="3847130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cloud, tree&#10;&#10;Description automatically generated">
            <a:extLst>
              <a:ext uri="{FF2B5EF4-FFF2-40B4-BE49-F238E27FC236}">
                <a16:creationId xmlns:a16="http://schemas.microsoft.com/office/drawing/2014/main" id="{D000B92F-AA2C-47B7-842E-02C9C38CB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12" y="697401"/>
            <a:ext cx="8160775" cy="59688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882866-2054-2053-2E00-0215FF0D007A}"/>
              </a:ext>
            </a:extLst>
          </p:cNvPr>
          <p:cNvSpPr txBox="1"/>
          <p:nvPr/>
        </p:nvSpPr>
        <p:spPr>
          <a:xfrm>
            <a:off x="491612" y="191730"/>
            <a:ext cx="578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Neogotička</a:t>
            </a:r>
            <a:r>
              <a:rPr lang="en-GB" dirty="0"/>
              <a:t> </a:t>
            </a:r>
            <a:r>
              <a:rPr lang="en-GB" dirty="0" err="1"/>
              <a:t>katedrala</a:t>
            </a:r>
            <a:r>
              <a:rPr lang="en-GB" dirty="0"/>
              <a:t> u </a:t>
            </a:r>
            <a:r>
              <a:rPr lang="en-GB" dirty="0" err="1"/>
              <a:t>Arucasu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9894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nature, cloud&#10;&#10;Description automatically generated">
            <a:extLst>
              <a:ext uri="{FF2B5EF4-FFF2-40B4-BE49-F238E27FC236}">
                <a16:creationId xmlns:a16="http://schemas.microsoft.com/office/drawing/2014/main" id="{0455C9B7-E4CD-0B32-E410-79FF27EA1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5" y="491613"/>
            <a:ext cx="8701549" cy="62139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4F5BDC-B79A-D66A-02C3-C9A7E83E04F7}"/>
              </a:ext>
            </a:extLst>
          </p:cNvPr>
          <p:cNvSpPr txBox="1"/>
          <p:nvPr/>
        </p:nvSpPr>
        <p:spPr>
          <a:xfrm>
            <a:off x="221225" y="122281"/>
            <a:ext cx="4100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San Felipe</a:t>
            </a:r>
          </a:p>
        </p:txBody>
      </p:sp>
    </p:spTree>
    <p:extLst>
      <p:ext uri="{BB962C8B-B14F-4D97-AF65-F5344CB8AC3E}">
        <p14:creationId xmlns:p14="http://schemas.microsoft.com/office/powerpoint/2010/main" val="2372702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nature, dune, sky&#10;&#10;Description automatically generated">
            <a:extLst>
              <a:ext uri="{FF2B5EF4-FFF2-40B4-BE49-F238E27FC236}">
                <a16:creationId xmlns:a16="http://schemas.microsoft.com/office/drawing/2014/main" id="{6208D0B9-2395-B77C-7274-6EB28C4E1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06" y="698090"/>
            <a:ext cx="8652387" cy="60763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3B7BC4-41B0-539C-F86E-F2FEE5AF6D31}"/>
              </a:ext>
            </a:extLst>
          </p:cNvPr>
          <p:cNvSpPr txBox="1"/>
          <p:nvPr/>
        </p:nvSpPr>
        <p:spPr>
          <a:xfrm>
            <a:off x="245806" y="203708"/>
            <a:ext cx="3333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Maspalomas</a:t>
            </a:r>
          </a:p>
        </p:txBody>
      </p:sp>
    </p:spTree>
    <p:extLst>
      <p:ext uri="{BB962C8B-B14F-4D97-AF65-F5344CB8AC3E}">
        <p14:creationId xmlns:p14="http://schemas.microsoft.com/office/powerpoint/2010/main" val="1068651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7A81C3-6FF6-687F-AB39-C30B5731C8F1}"/>
              </a:ext>
            </a:extLst>
          </p:cNvPr>
          <p:cNvSpPr txBox="1"/>
          <p:nvPr/>
        </p:nvSpPr>
        <p:spPr>
          <a:xfrm>
            <a:off x="157316" y="58307"/>
            <a:ext cx="73340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University of Las Palmas de Gran </a:t>
            </a:r>
            <a:r>
              <a:rPr lang="en-GB" dirty="0" err="1"/>
              <a:t>Canaria</a:t>
            </a:r>
            <a:endParaRPr lang="en-GB" dirty="0"/>
          </a:p>
          <a:p>
            <a:r>
              <a:rPr lang="en-GB" dirty="0"/>
              <a:t>     https://www.ulpgc.es/</a:t>
            </a:r>
            <a:endParaRPr lang="en-GB" dirty="0">
              <a:solidFill>
                <a:srgbClr val="7030A0"/>
              </a:solidFill>
            </a:endParaRPr>
          </a:p>
          <a:p>
            <a:endParaRPr lang="en-GB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Facultad de </a:t>
            </a:r>
            <a:r>
              <a:rPr lang="en-GB" dirty="0" err="1"/>
              <a:t>Filologia</a:t>
            </a:r>
            <a:endParaRPr lang="en-GB" dirty="0"/>
          </a:p>
          <a:p>
            <a:r>
              <a:rPr lang="en-GB" dirty="0"/>
              <a:t>     https://ff.ulpgc.es/en</a:t>
            </a:r>
            <a:endParaRPr lang="en-GB" dirty="0">
              <a:solidFill>
                <a:srgbClr val="7030A0"/>
              </a:solidFill>
            </a:endParaRPr>
          </a:p>
        </p:txBody>
      </p:sp>
      <p:pic>
        <p:nvPicPr>
          <p:cNvPr id="4" name="Picture 3" descr="A building with a banner on the side&#10;&#10;Description automatically generated with low confidence">
            <a:extLst>
              <a:ext uri="{FF2B5EF4-FFF2-40B4-BE49-F238E27FC236}">
                <a16:creationId xmlns:a16="http://schemas.microsoft.com/office/drawing/2014/main" id="{9C12D083-A59E-DF04-C06E-1664805B8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6" y="1779639"/>
            <a:ext cx="6233652" cy="49217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C1A86A-97E4-3B22-E0A5-0E6787865A96}"/>
              </a:ext>
            </a:extLst>
          </p:cNvPr>
          <p:cNvSpPr txBox="1"/>
          <p:nvPr/>
        </p:nvSpPr>
        <p:spPr>
          <a:xfrm>
            <a:off x="6478646" y="5224043"/>
            <a:ext cx="24285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0" i="0" dirty="0">
                <a:effectLst/>
              </a:rPr>
              <a:t>ADRESA:</a:t>
            </a:r>
          </a:p>
          <a:p>
            <a:pPr algn="just"/>
            <a:r>
              <a:rPr lang="es-ES" b="0" i="0" dirty="0">
                <a:effectLst/>
              </a:rPr>
              <a:t>Pérez del Toro, nº1</a:t>
            </a:r>
          </a:p>
          <a:p>
            <a:pPr algn="just"/>
            <a:r>
              <a:rPr lang="es-ES" b="0" i="0" dirty="0">
                <a:effectLst/>
              </a:rPr>
              <a:t>35003 Las Palmas de Gran Canaria</a:t>
            </a:r>
          </a:p>
          <a:p>
            <a:pPr algn="just"/>
            <a:r>
              <a:rPr lang="es-ES" b="0" i="0" dirty="0">
                <a:effectLst/>
              </a:rPr>
              <a:t>Islas Canarias - </a:t>
            </a:r>
            <a:r>
              <a:rPr lang="es-ES" b="0" i="0" dirty="0" err="1">
                <a:effectLst/>
              </a:rPr>
              <a:t>Espana</a:t>
            </a:r>
            <a:endParaRPr lang="es-ES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37418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0A0ECF-3923-8ADF-C7FA-7739D0F75CC1}"/>
              </a:ext>
            </a:extLst>
          </p:cNvPr>
          <p:cNvSpPr txBox="1"/>
          <p:nvPr/>
        </p:nvSpPr>
        <p:spPr>
          <a:xfrm>
            <a:off x="98323" y="127819"/>
            <a:ext cx="887852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 err="1"/>
              <a:t>Sveučilište</a:t>
            </a:r>
            <a:r>
              <a:rPr lang="en-GB" b="1" dirty="0"/>
              <a:t> Las Palmas de Gran </a:t>
            </a:r>
            <a:r>
              <a:rPr lang="en-GB" b="1" dirty="0" err="1"/>
              <a:t>Canaria</a:t>
            </a:r>
            <a:r>
              <a:rPr lang="en-GB" b="1" dirty="0"/>
              <a:t> </a:t>
            </a:r>
            <a:r>
              <a:rPr lang="en-GB" dirty="0" err="1"/>
              <a:t>relativno</a:t>
            </a:r>
            <a:r>
              <a:rPr lang="en-GB" dirty="0"/>
              <a:t> je </a:t>
            </a:r>
            <a:r>
              <a:rPr lang="en-GB" dirty="0" err="1"/>
              <a:t>mlado</a:t>
            </a:r>
            <a:r>
              <a:rPr lang="en-GB" dirty="0"/>
              <a:t> </a:t>
            </a:r>
            <a:r>
              <a:rPr lang="en-GB" dirty="0" err="1"/>
              <a:t>sveučilište</a:t>
            </a:r>
            <a:r>
              <a:rPr lang="en-GB" dirty="0"/>
              <a:t>, </a:t>
            </a:r>
            <a:r>
              <a:rPr lang="en-GB" dirty="0" err="1"/>
              <a:t>koje</a:t>
            </a:r>
            <a:r>
              <a:rPr lang="en-GB" dirty="0"/>
              <a:t> je </a:t>
            </a:r>
            <a:r>
              <a:rPr lang="en-GB" dirty="0" err="1"/>
              <a:t>osnovano</a:t>
            </a:r>
            <a:r>
              <a:rPr lang="en-GB" dirty="0"/>
              <a:t> </a:t>
            </a:r>
            <a:r>
              <a:rPr lang="en-GB" dirty="0" err="1"/>
              <a:t>tek</a:t>
            </a:r>
            <a:r>
              <a:rPr lang="en-GB" dirty="0"/>
              <a:t> 1989. godine </a:t>
            </a:r>
            <a:r>
              <a:rPr lang="en-GB" dirty="0" err="1"/>
              <a:t>nakon</a:t>
            </a:r>
            <a:r>
              <a:rPr lang="en-GB" dirty="0"/>
              <a:t> </a:t>
            </a:r>
            <a:r>
              <a:rPr lang="en-GB" dirty="0" err="1"/>
              <a:t>brojnih</a:t>
            </a:r>
            <a:r>
              <a:rPr lang="en-GB" dirty="0"/>
              <a:t> </a:t>
            </a:r>
            <a:r>
              <a:rPr lang="en-GB" dirty="0" err="1"/>
              <a:t>peticija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inicijativa</a:t>
            </a:r>
            <a:r>
              <a:rPr lang="en-GB" dirty="0"/>
              <a:t> </a:t>
            </a:r>
            <a:r>
              <a:rPr lang="en-GB" dirty="0" err="1"/>
              <a:t>samih</a:t>
            </a:r>
            <a:r>
              <a:rPr lang="en-GB" dirty="0"/>
              <a:t> </a:t>
            </a:r>
            <a:r>
              <a:rPr lang="en-GB" dirty="0" err="1"/>
              <a:t>stanovnika</a:t>
            </a:r>
            <a:r>
              <a:rPr lang="en-GB" dirty="0"/>
              <a:t> </a:t>
            </a:r>
            <a:r>
              <a:rPr lang="en-GB" dirty="0" err="1"/>
              <a:t>otoka</a:t>
            </a:r>
            <a:r>
              <a:rPr lang="en-GB" dirty="0"/>
              <a:t>. </a:t>
            </a:r>
            <a:r>
              <a:rPr lang="en-GB" dirty="0" err="1"/>
              <a:t>Nalazi</a:t>
            </a:r>
            <a:r>
              <a:rPr lang="en-GB" dirty="0"/>
              <a:t> se u Las </a:t>
            </a:r>
            <a:r>
              <a:rPr lang="en-GB" dirty="0" err="1"/>
              <a:t>Palmasu</a:t>
            </a:r>
            <a:r>
              <a:rPr lang="en-GB" dirty="0"/>
              <a:t> </a:t>
            </a:r>
            <a:r>
              <a:rPr lang="en-GB" dirty="0" err="1"/>
              <a:t>glavnom</a:t>
            </a:r>
            <a:r>
              <a:rPr lang="en-GB" dirty="0"/>
              <a:t> </a:t>
            </a:r>
            <a:r>
              <a:rPr lang="en-GB" dirty="0" err="1"/>
              <a:t>gradu</a:t>
            </a:r>
            <a:r>
              <a:rPr lang="en-GB" dirty="0"/>
              <a:t> Gran </a:t>
            </a:r>
            <a:r>
              <a:rPr lang="en-GB" dirty="0" err="1"/>
              <a:t>Canarije</a:t>
            </a:r>
            <a:r>
              <a:rPr lang="en-GB" dirty="0"/>
              <a:t>, koji </a:t>
            </a:r>
            <a:r>
              <a:rPr lang="en-GB" dirty="0" err="1"/>
              <a:t>broji</a:t>
            </a:r>
            <a:r>
              <a:rPr lang="en-GB" dirty="0"/>
              <a:t> </a:t>
            </a:r>
            <a:r>
              <a:rPr lang="en-GB" dirty="0" err="1"/>
              <a:t>oko</a:t>
            </a:r>
            <a:r>
              <a:rPr lang="en-GB" dirty="0"/>
              <a:t> 340 000 </a:t>
            </a:r>
            <a:r>
              <a:rPr lang="en-GB" dirty="0" err="1"/>
              <a:t>stanovnika</a:t>
            </a:r>
            <a:r>
              <a:rPr lang="en-GB" dirty="0"/>
              <a:t>. </a:t>
            </a:r>
            <a:r>
              <a:rPr lang="en-GB" dirty="0" err="1"/>
              <a:t>Najstarije</a:t>
            </a:r>
            <a:r>
              <a:rPr lang="en-GB" dirty="0"/>
              <a:t> </a:t>
            </a:r>
            <a:r>
              <a:rPr lang="en-GB" dirty="0" err="1"/>
              <a:t>kanarsko</a:t>
            </a:r>
            <a:r>
              <a:rPr lang="en-GB" dirty="0"/>
              <a:t> </a:t>
            </a:r>
            <a:r>
              <a:rPr lang="en-GB" dirty="0" err="1"/>
              <a:t>sveučilište</a:t>
            </a:r>
            <a:r>
              <a:rPr lang="en-GB" dirty="0"/>
              <a:t> jest University of La Laguna, </a:t>
            </a:r>
            <a:r>
              <a:rPr lang="en-GB" dirty="0" err="1"/>
              <a:t>koje</a:t>
            </a:r>
            <a:r>
              <a:rPr lang="en-GB" dirty="0"/>
              <a:t> se </a:t>
            </a:r>
            <a:r>
              <a:rPr lang="en-GB" dirty="0" err="1"/>
              <a:t>nalazi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najvećem</a:t>
            </a:r>
            <a:r>
              <a:rPr lang="en-GB" dirty="0"/>
              <a:t> </a:t>
            </a:r>
            <a:r>
              <a:rPr lang="en-GB" dirty="0" err="1"/>
              <a:t>kanarskom</a:t>
            </a:r>
            <a:r>
              <a:rPr lang="en-GB" dirty="0"/>
              <a:t> </a:t>
            </a:r>
            <a:r>
              <a:rPr lang="en-GB" dirty="0" err="1"/>
              <a:t>otoku</a:t>
            </a:r>
            <a:r>
              <a:rPr lang="en-GB" dirty="0"/>
              <a:t> </a:t>
            </a:r>
            <a:r>
              <a:rPr lang="en-GB" dirty="0" err="1"/>
              <a:t>Tenerifima</a:t>
            </a:r>
            <a:r>
              <a:rPr lang="en-GB" dirty="0"/>
              <a:t>, a </a:t>
            </a:r>
            <a:r>
              <a:rPr lang="en-GB" dirty="0" err="1"/>
              <a:t>povijesni</a:t>
            </a:r>
            <a:r>
              <a:rPr lang="en-GB" dirty="0"/>
              <a:t> </a:t>
            </a:r>
            <a:r>
              <a:rPr lang="en-GB" dirty="0" err="1"/>
              <a:t>razvoj</a:t>
            </a:r>
            <a:r>
              <a:rPr lang="en-GB" dirty="0"/>
              <a:t> </a:t>
            </a:r>
            <a:r>
              <a:rPr lang="en-GB" dirty="0" err="1"/>
              <a:t>može</a:t>
            </a:r>
            <a:r>
              <a:rPr lang="en-GB" dirty="0"/>
              <a:t> mu se </a:t>
            </a:r>
            <a:r>
              <a:rPr lang="en-GB" dirty="0" err="1"/>
              <a:t>pratiti</a:t>
            </a:r>
            <a:r>
              <a:rPr lang="en-GB" dirty="0"/>
              <a:t> </a:t>
            </a:r>
            <a:r>
              <a:rPr lang="en-GB" dirty="0" err="1"/>
              <a:t>još</a:t>
            </a:r>
            <a:r>
              <a:rPr lang="en-GB" dirty="0"/>
              <a:t> od 1792. godine.</a:t>
            </a:r>
          </a:p>
          <a:p>
            <a:pPr algn="just"/>
            <a:endParaRPr lang="en-GB" dirty="0"/>
          </a:p>
          <a:p>
            <a:pPr algn="just"/>
            <a:r>
              <a:rPr lang="en-GB" dirty="0"/>
              <a:t>Na </a:t>
            </a:r>
            <a:r>
              <a:rPr lang="en-GB" dirty="0" err="1"/>
              <a:t>Sveučilištu</a:t>
            </a:r>
            <a:r>
              <a:rPr lang="en-GB" dirty="0"/>
              <a:t> Las Palmas de Gran </a:t>
            </a:r>
            <a:r>
              <a:rPr lang="en-GB" dirty="0" err="1"/>
              <a:t>Canaria</a:t>
            </a:r>
            <a:r>
              <a:rPr lang="en-GB" dirty="0"/>
              <a:t> </a:t>
            </a:r>
            <a:r>
              <a:rPr lang="en-GB" dirty="0" err="1"/>
              <a:t>studira</a:t>
            </a:r>
            <a:r>
              <a:rPr lang="en-GB" dirty="0"/>
              <a:t> </a:t>
            </a:r>
            <a:r>
              <a:rPr lang="en-GB" dirty="0" err="1"/>
              <a:t>oko</a:t>
            </a:r>
            <a:r>
              <a:rPr lang="en-GB" dirty="0"/>
              <a:t> 20 000 </a:t>
            </a:r>
            <a:r>
              <a:rPr lang="en-GB" dirty="0" err="1"/>
              <a:t>studenata</a:t>
            </a:r>
            <a:r>
              <a:rPr lang="en-GB" dirty="0"/>
              <a:t>, a </a:t>
            </a:r>
            <a:r>
              <a:rPr lang="en-GB" dirty="0" err="1"/>
              <a:t>zaposleno</a:t>
            </a:r>
            <a:r>
              <a:rPr lang="en-GB" dirty="0"/>
              <a:t> je </a:t>
            </a:r>
            <a:r>
              <a:rPr lang="en-GB" dirty="0" err="1"/>
              <a:t>oko</a:t>
            </a:r>
            <a:r>
              <a:rPr lang="en-GB" dirty="0"/>
              <a:t> 1650 </a:t>
            </a:r>
            <a:r>
              <a:rPr lang="en-GB" dirty="0" err="1"/>
              <a:t>nastavnika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znanstvenika</a:t>
            </a:r>
            <a:r>
              <a:rPr lang="en-GB" dirty="0"/>
              <a:t>. </a:t>
            </a:r>
            <a:r>
              <a:rPr lang="en-GB" dirty="0" err="1"/>
              <a:t>Zanimljivo</a:t>
            </a:r>
            <a:r>
              <a:rPr lang="en-GB" dirty="0"/>
              <a:t> je </a:t>
            </a:r>
            <a:r>
              <a:rPr lang="en-GB" dirty="0" err="1"/>
              <a:t>spomenuti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to da je </a:t>
            </a:r>
            <a:r>
              <a:rPr lang="en-GB" dirty="0" err="1"/>
              <a:t>Sveučilište</a:t>
            </a:r>
            <a:r>
              <a:rPr lang="en-GB" dirty="0"/>
              <a:t> Las Palmas </a:t>
            </a:r>
            <a:r>
              <a:rPr lang="en-GB" dirty="0" err="1"/>
              <a:t>među</a:t>
            </a:r>
            <a:r>
              <a:rPr lang="en-GB" dirty="0"/>
              <a:t> </a:t>
            </a:r>
            <a:r>
              <a:rPr lang="en-GB" dirty="0" err="1"/>
              <a:t>prvim</a:t>
            </a:r>
            <a:r>
              <a:rPr lang="en-GB" dirty="0"/>
              <a:t> u </a:t>
            </a:r>
            <a:r>
              <a:rPr lang="en-GB" dirty="0" err="1"/>
              <a:t>Španjolskoj</a:t>
            </a:r>
            <a:r>
              <a:rPr lang="en-GB" dirty="0"/>
              <a:t> </a:t>
            </a:r>
            <a:r>
              <a:rPr lang="en-GB" dirty="0" err="1"/>
              <a:t>počelo</a:t>
            </a:r>
            <a:r>
              <a:rPr lang="en-GB" dirty="0"/>
              <a:t> </a:t>
            </a:r>
            <a:r>
              <a:rPr lang="en-GB" dirty="0" err="1"/>
              <a:t>primati</a:t>
            </a:r>
            <a:r>
              <a:rPr lang="en-GB" dirty="0"/>
              <a:t> Erasmus </a:t>
            </a:r>
            <a:r>
              <a:rPr lang="en-GB" dirty="0" err="1"/>
              <a:t>studente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do </a:t>
            </a:r>
            <a:r>
              <a:rPr lang="en-GB" dirty="0" err="1"/>
              <a:t>današnjih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dana </a:t>
            </a:r>
            <a:r>
              <a:rPr lang="en-GB" dirty="0" err="1"/>
              <a:t>ostali</a:t>
            </a:r>
            <a:r>
              <a:rPr lang="en-GB" dirty="0"/>
              <a:t> </a:t>
            </a:r>
            <a:r>
              <a:rPr lang="en-GB" dirty="0" err="1"/>
              <a:t>iznimno</a:t>
            </a:r>
            <a:r>
              <a:rPr lang="en-GB" dirty="0"/>
              <a:t> </a:t>
            </a:r>
            <a:r>
              <a:rPr lang="en-GB" dirty="0" err="1"/>
              <a:t>popularna</a:t>
            </a:r>
            <a:r>
              <a:rPr lang="en-GB" dirty="0"/>
              <a:t> </a:t>
            </a:r>
            <a:r>
              <a:rPr lang="en-GB" dirty="0" err="1"/>
              <a:t>destinacija</a:t>
            </a:r>
            <a:r>
              <a:rPr lang="en-GB" dirty="0"/>
              <a:t> za </a:t>
            </a:r>
            <a:r>
              <a:rPr lang="en-GB" dirty="0" err="1"/>
              <a:t>međunarodne</a:t>
            </a:r>
            <a:r>
              <a:rPr lang="en-GB" dirty="0"/>
              <a:t> </a:t>
            </a:r>
            <a:r>
              <a:rPr lang="en-GB" dirty="0" err="1"/>
              <a:t>studente</a:t>
            </a:r>
            <a:r>
              <a:rPr lang="en-GB" dirty="0"/>
              <a:t>.</a:t>
            </a:r>
          </a:p>
          <a:p>
            <a:pPr algn="just"/>
            <a:endParaRPr lang="en-GB" dirty="0"/>
          </a:p>
          <a:p>
            <a:pPr algn="just"/>
            <a:r>
              <a:rPr lang="en-GB" dirty="0" err="1"/>
              <a:t>Studijski</a:t>
            </a:r>
            <a:r>
              <a:rPr lang="en-GB" dirty="0"/>
              <a:t> </a:t>
            </a:r>
            <a:r>
              <a:rPr lang="en-GB" dirty="0" err="1"/>
              <a:t>programi</a:t>
            </a:r>
            <a:r>
              <a:rPr lang="en-GB" dirty="0"/>
              <a:t> </a:t>
            </a:r>
            <a:r>
              <a:rPr lang="en-GB" dirty="0" err="1"/>
              <a:t>Sveučilišta</a:t>
            </a:r>
            <a:r>
              <a:rPr lang="en-GB" dirty="0"/>
              <a:t> Las Palmas </a:t>
            </a:r>
            <a:r>
              <a:rPr lang="en-GB" dirty="0" err="1"/>
              <a:t>usmjereni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prije</a:t>
            </a:r>
            <a:r>
              <a:rPr lang="en-GB" dirty="0"/>
              <a:t> </a:t>
            </a:r>
            <a:r>
              <a:rPr lang="en-GB" dirty="0" err="1"/>
              <a:t>svega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tehnička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inženjerska</a:t>
            </a:r>
            <a:r>
              <a:rPr lang="en-GB" dirty="0"/>
              <a:t> </a:t>
            </a:r>
            <a:r>
              <a:rPr lang="en-GB" dirty="0" err="1"/>
              <a:t>područja</a:t>
            </a:r>
            <a:r>
              <a:rPr lang="en-GB" dirty="0"/>
              <a:t> </a:t>
            </a:r>
            <a:r>
              <a:rPr lang="en-GB" dirty="0" err="1"/>
              <a:t>poput</a:t>
            </a:r>
            <a:r>
              <a:rPr lang="en-GB" dirty="0"/>
              <a:t> </a:t>
            </a:r>
            <a:r>
              <a:rPr lang="en-GB" dirty="0" err="1"/>
              <a:t>arhitekture</a:t>
            </a:r>
            <a:r>
              <a:rPr lang="en-GB" dirty="0"/>
              <a:t>, </a:t>
            </a:r>
            <a:r>
              <a:rPr lang="en-GB" dirty="0" err="1"/>
              <a:t>građevinarstva</a:t>
            </a:r>
            <a:r>
              <a:rPr lang="en-GB" dirty="0"/>
              <a:t>, </a:t>
            </a:r>
            <a:r>
              <a:rPr lang="en-GB" dirty="0" err="1"/>
              <a:t>softverskog</a:t>
            </a:r>
            <a:r>
              <a:rPr lang="en-GB" dirty="0"/>
              <a:t> </a:t>
            </a:r>
            <a:r>
              <a:rPr lang="en-GB" dirty="0" err="1"/>
              <a:t>inženjerstva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sl., </a:t>
            </a:r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također</a:t>
            </a:r>
            <a:r>
              <a:rPr lang="en-GB" dirty="0"/>
              <a:t> </a:t>
            </a:r>
            <a:r>
              <a:rPr lang="en-GB" dirty="0" err="1"/>
              <a:t>uključuju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područje</a:t>
            </a:r>
            <a:r>
              <a:rPr lang="en-GB" dirty="0"/>
              <a:t> medicine, </a:t>
            </a:r>
            <a:r>
              <a:rPr lang="en-GB" dirty="0" err="1"/>
              <a:t>veterinarstva</a:t>
            </a:r>
            <a:r>
              <a:rPr lang="en-GB" dirty="0"/>
              <a:t> te </a:t>
            </a:r>
            <a:r>
              <a:rPr lang="en-GB" dirty="0" err="1"/>
              <a:t>humanističke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društvene</a:t>
            </a:r>
            <a:r>
              <a:rPr lang="en-GB" dirty="0"/>
              <a:t> </a:t>
            </a:r>
            <a:r>
              <a:rPr lang="en-GB" dirty="0" err="1"/>
              <a:t>znanosti</a:t>
            </a:r>
            <a:r>
              <a:rPr lang="en-GB" dirty="0"/>
              <a:t>. U </a:t>
            </a:r>
            <a:r>
              <a:rPr lang="en-GB" dirty="0" err="1"/>
              <a:t>posljednje</a:t>
            </a:r>
            <a:r>
              <a:rPr lang="en-GB" dirty="0"/>
              <a:t> </a:t>
            </a:r>
            <a:r>
              <a:rPr lang="en-GB" dirty="0" err="1"/>
              <a:t>vrijeme</a:t>
            </a:r>
            <a:r>
              <a:rPr lang="en-GB" dirty="0"/>
              <a:t> </a:t>
            </a:r>
            <a:r>
              <a:rPr lang="en-GB" dirty="0" err="1"/>
              <a:t>značajan</a:t>
            </a:r>
            <a:r>
              <a:rPr lang="en-GB" dirty="0"/>
              <a:t> je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Studij</a:t>
            </a:r>
            <a:r>
              <a:rPr lang="en-GB" dirty="0"/>
              <a:t> mora.</a:t>
            </a:r>
          </a:p>
          <a:p>
            <a:pPr algn="just"/>
            <a:endParaRPr lang="en-GB" dirty="0"/>
          </a:p>
          <a:p>
            <a:pPr algn="just"/>
            <a:r>
              <a:rPr lang="en-GB" b="1" dirty="0"/>
              <a:t>Facultad de </a:t>
            </a:r>
            <a:r>
              <a:rPr lang="en-GB" b="1" dirty="0" err="1"/>
              <a:t>Filologia</a:t>
            </a:r>
            <a:r>
              <a:rPr lang="en-GB" b="1" dirty="0"/>
              <a:t> </a:t>
            </a:r>
            <a:r>
              <a:rPr lang="en-GB" dirty="0" err="1"/>
              <a:t>osnovan</a:t>
            </a:r>
            <a:r>
              <a:rPr lang="en-GB" dirty="0"/>
              <a:t> je 1982. godine </a:t>
            </a:r>
            <a:r>
              <a:rPr lang="en-GB" dirty="0" err="1"/>
              <a:t>kada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tadašnjem</a:t>
            </a:r>
            <a:r>
              <a:rPr lang="en-GB" dirty="0"/>
              <a:t> Colegio Universitario de Las Palmas  </a:t>
            </a:r>
            <a:r>
              <a:rPr lang="en-GB" dirty="0" err="1"/>
              <a:t>osnovani</a:t>
            </a:r>
            <a:r>
              <a:rPr lang="en-GB" dirty="0"/>
              <a:t> </a:t>
            </a:r>
            <a:r>
              <a:rPr lang="en-GB" dirty="0" err="1"/>
              <a:t>studijski</a:t>
            </a:r>
            <a:r>
              <a:rPr lang="en-GB" dirty="0"/>
              <a:t> </a:t>
            </a:r>
            <a:r>
              <a:rPr lang="en-GB" dirty="0" err="1"/>
              <a:t>programi</a:t>
            </a:r>
            <a:r>
              <a:rPr lang="en-GB" dirty="0"/>
              <a:t> </a:t>
            </a:r>
            <a:r>
              <a:rPr lang="en-GB" dirty="0" err="1"/>
              <a:t>prava</a:t>
            </a:r>
            <a:r>
              <a:rPr lang="en-GB" dirty="0"/>
              <a:t>, </a:t>
            </a:r>
            <a:r>
              <a:rPr lang="en-GB" dirty="0" err="1"/>
              <a:t>geografije</a:t>
            </a:r>
            <a:r>
              <a:rPr lang="en-GB" dirty="0"/>
              <a:t>, </a:t>
            </a:r>
            <a:r>
              <a:rPr lang="en-GB" dirty="0" err="1"/>
              <a:t>filologije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povijesti</a:t>
            </a:r>
            <a:r>
              <a:rPr lang="en-GB" dirty="0"/>
              <a:t>. Godine 1989. </a:t>
            </a:r>
            <a:r>
              <a:rPr lang="en-GB" dirty="0" err="1"/>
              <a:t>Parlament</a:t>
            </a:r>
            <a:r>
              <a:rPr lang="en-GB" dirty="0"/>
              <a:t> </a:t>
            </a:r>
            <a:r>
              <a:rPr lang="en-GB" dirty="0" err="1"/>
              <a:t>Kanarskih</a:t>
            </a:r>
            <a:r>
              <a:rPr lang="en-GB" dirty="0"/>
              <a:t> </a:t>
            </a:r>
            <a:r>
              <a:rPr lang="en-GB" dirty="0" err="1"/>
              <a:t>otoka</a:t>
            </a:r>
            <a:r>
              <a:rPr lang="en-GB" dirty="0"/>
              <a:t> </a:t>
            </a:r>
            <a:r>
              <a:rPr lang="en-GB" dirty="0" err="1"/>
              <a:t>odobrio</a:t>
            </a:r>
            <a:r>
              <a:rPr lang="en-GB" dirty="0"/>
              <a:t> je </a:t>
            </a:r>
            <a:r>
              <a:rPr lang="en-GB" dirty="0" err="1"/>
              <a:t>osnivanje</a:t>
            </a:r>
            <a:r>
              <a:rPr lang="en-GB" dirty="0"/>
              <a:t> </a:t>
            </a:r>
            <a:r>
              <a:rPr lang="en-GB" dirty="0" err="1"/>
              <a:t>Sveučilišta</a:t>
            </a:r>
            <a:r>
              <a:rPr lang="en-GB" dirty="0"/>
              <a:t> Las Palmas, a </a:t>
            </a:r>
            <a:r>
              <a:rPr lang="en-GB" dirty="0" err="1"/>
              <a:t>iste</a:t>
            </a:r>
            <a:r>
              <a:rPr lang="en-GB" dirty="0"/>
              <a:t> godine </a:t>
            </a:r>
            <a:r>
              <a:rPr lang="en-GB" dirty="0" err="1"/>
              <a:t>spomenuti</a:t>
            </a:r>
            <a:r>
              <a:rPr lang="en-GB" dirty="0"/>
              <a:t> </a:t>
            </a:r>
            <a:r>
              <a:rPr lang="en-GB" dirty="0" err="1"/>
              <a:t>Sveučilišni</a:t>
            </a:r>
            <a:r>
              <a:rPr lang="en-GB" dirty="0"/>
              <a:t> </a:t>
            </a:r>
            <a:r>
              <a:rPr lang="en-GB" dirty="0" err="1"/>
              <a:t>koledž</a:t>
            </a:r>
            <a:r>
              <a:rPr lang="en-GB" dirty="0"/>
              <a:t> </a:t>
            </a:r>
            <a:r>
              <a:rPr lang="en-GB" dirty="0" err="1"/>
              <a:t>pripojen</a:t>
            </a:r>
            <a:r>
              <a:rPr lang="en-GB" dirty="0"/>
              <a:t> je </a:t>
            </a:r>
            <a:r>
              <a:rPr lang="en-GB" dirty="0" err="1"/>
              <a:t>Sveučilištu</a:t>
            </a:r>
            <a:r>
              <a:rPr lang="en-GB" dirty="0"/>
              <a:t>. </a:t>
            </a:r>
          </a:p>
          <a:p>
            <a:pPr algn="just"/>
            <a:endParaRPr lang="en-GB" dirty="0"/>
          </a:p>
          <a:p>
            <a:pPr algn="just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0687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7C217A-175A-6881-3BF2-C139BC3BBA3F}"/>
              </a:ext>
            </a:extLst>
          </p:cNvPr>
          <p:cNvSpPr txBox="1"/>
          <p:nvPr/>
        </p:nvSpPr>
        <p:spPr>
          <a:xfrm>
            <a:off x="127819" y="117987"/>
            <a:ext cx="88195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/>
              <a:t>Facultad de </a:t>
            </a:r>
            <a:r>
              <a:rPr lang="en-GB" b="1" dirty="0" err="1"/>
              <a:t>Filologia</a:t>
            </a:r>
            <a:r>
              <a:rPr lang="en-GB" b="1" dirty="0"/>
              <a:t> </a:t>
            </a:r>
            <a:r>
              <a:rPr lang="en-GB" dirty="0" err="1"/>
              <a:t>osnovan</a:t>
            </a:r>
            <a:r>
              <a:rPr lang="en-GB" dirty="0"/>
              <a:t> je 1982. godine </a:t>
            </a:r>
            <a:r>
              <a:rPr lang="en-GB" dirty="0" err="1"/>
              <a:t>kada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tadašnjem</a:t>
            </a:r>
            <a:r>
              <a:rPr lang="en-GB" dirty="0"/>
              <a:t> Colegio Universitario de Las Palmas  </a:t>
            </a:r>
            <a:r>
              <a:rPr lang="en-GB" dirty="0" err="1"/>
              <a:t>osnovani</a:t>
            </a:r>
            <a:r>
              <a:rPr lang="en-GB" dirty="0"/>
              <a:t> </a:t>
            </a:r>
            <a:r>
              <a:rPr lang="en-GB" dirty="0" err="1"/>
              <a:t>studijski</a:t>
            </a:r>
            <a:r>
              <a:rPr lang="en-GB" dirty="0"/>
              <a:t> </a:t>
            </a:r>
            <a:r>
              <a:rPr lang="en-GB" dirty="0" err="1"/>
              <a:t>programi</a:t>
            </a:r>
            <a:r>
              <a:rPr lang="en-GB" dirty="0"/>
              <a:t> </a:t>
            </a:r>
            <a:r>
              <a:rPr lang="en-GB" dirty="0" err="1"/>
              <a:t>prava</a:t>
            </a:r>
            <a:r>
              <a:rPr lang="en-GB" dirty="0"/>
              <a:t>, </a:t>
            </a:r>
            <a:r>
              <a:rPr lang="en-GB" dirty="0" err="1"/>
              <a:t>geografije</a:t>
            </a:r>
            <a:r>
              <a:rPr lang="en-GB" dirty="0"/>
              <a:t>, </a:t>
            </a:r>
            <a:r>
              <a:rPr lang="en-GB" dirty="0" err="1"/>
              <a:t>filologije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povijesti</a:t>
            </a:r>
            <a:r>
              <a:rPr lang="en-GB" dirty="0"/>
              <a:t>. Godine 1989. </a:t>
            </a:r>
            <a:r>
              <a:rPr lang="en-GB" dirty="0" err="1"/>
              <a:t>Parlament</a:t>
            </a:r>
            <a:r>
              <a:rPr lang="en-GB" dirty="0"/>
              <a:t> </a:t>
            </a:r>
            <a:r>
              <a:rPr lang="en-GB" dirty="0" err="1"/>
              <a:t>Kanarskih</a:t>
            </a:r>
            <a:r>
              <a:rPr lang="en-GB" dirty="0"/>
              <a:t> </a:t>
            </a:r>
            <a:r>
              <a:rPr lang="en-GB" dirty="0" err="1"/>
              <a:t>otoka</a:t>
            </a:r>
            <a:r>
              <a:rPr lang="en-GB" dirty="0"/>
              <a:t> </a:t>
            </a:r>
            <a:r>
              <a:rPr lang="en-GB" dirty="0" err="1"/>
              <a:t>odobrio</a:t>
            </a:r>
            <a:r>
              <a:rPr lang="en-GB" dirty="0"/>
              <a:t> je </a:t>
            </a:r>
            <a:r>
              <a:rPr lang="en-GB" dirty="0" err="1"/>
              <a:t>osnivanje</a:t>
            </a:r>
            <a:r>
              <a:rPr lang="en-GB" dirty="0"/>
              <a:t> </a:t>
            </a:r>
            <a:r>
              <a:rPr lang="en-GB" dirty="0" err="1"/>
              <a:t>Sveučilišta</a:t>
            </a:r>
            <a:r>
              <a:rPr lang="en-GB" dirty="0"/>
              <a:t> Las Palmas, a </a:t>
            </a:r>
            <a:r>
              <a:rPr lang="en-GB" dirty="0" err="1"/>
              <a:t>iste</a:t>
            </a:r>
            <a:r>
              <a:rPr lang="en-GB" dirty="0"/>
              <a:t> godine </a:t>
            </a:r>
            <a:r>
              <a:rPr lang="en-GB" dirty="0" err="1"/>
              <a:t>spomenuti</a:t>
            </a:r>
            <a:r>
              <a:rPr lang="en-GB" dirty="0"/>
              <a:t> </a:t>
            </a:r>
            <a:r>
              <a:rPr lang="en-GB" dirty="0" err="1"/>
              <a:t>Sveučilišni</a:t>
            </a:r>
            <a:r>
              <a:rPr lang="en-GB" dirty="0"/>
              <a:t> </a:t>
            </a:r>
            <a:r>
              <a:rPr lang="en-GB" dirty="0" err="1"/>
              <a:t>koledž</a:t>
            </a:r>
            <a:r>
              <a:rPr lang="en-GB" dirty="0"/>
              <a:t> </a:t>
            </a:r>
            <a:r>
              <a:rPr lang="en-GB" dirty="0" err="1"/>
              <a:t>pripojen</a:t>
            </a:r>
            <a:r>
              <a:rPr lang="en-GB" dirty="0"/>
              <a:t> je </a:t>
            </a:r>
            <a:r>
              <a:rPr lang="en-GB" dirty="0" err="1"/>
              <a:t>Sveučilištu</a:t>
            </a:r>
            <a:r>
              <a:rPr lang="en-GB" dirty="0"/>
              <a:t>. </a:t>
            </a:r>
          </a:p>
          <a:p>
            <a:pPr algn="just"/>
            <a:endParaRPr lang="en-GB" dirty="0"/>
          </a:p>
          <a:p>
            <a:pPr algn="just"/>
            <a:r>
              <a:rPr lang="en-GB" dirty="0" err="1"/>
              <a:t>Odsjeci</a:t>
            </a:r>
            <a:r>
              <a:rPr lang="en-GB" dirty="0"/>
              <a:t>:</a:t>
            </a:r>
          </a:p>
          <a:p>
            <a:pPr algn="just"/>
            <a:endParaRPr lang="en-GB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/>
              <a:t>Departamento</a:t>
            </a:r>
            <a:r>
              <a:rPr lang="en-GB" dirty="0"/>
              <a:t> de </a:t>
            </a:r>
            <a:r>
              <a:rPr lang="en-GB" dirty="0" err="1"/>
              <a:t>Filologia</a:t>
            </a:r>
            <a:r>
              <a:rPr lang="en-GB" dirty="0"/>
              <a:t> Espanola, </a:t>
            </a:r>
            <a:r>
              <a:rPr lang="en-GB" dirty="0" err="1"/>
              <a:t>Clasica</a:t>
            </a:r>
            <a:r>
              <a:rPr lang="en-GB" dirty="0"/>
              <a:t> y </a:t>
            </a:r>
            <a:r>
              <a:rPr lang="en-GB" dirty="0" err="1"/>
              <a:t>Arabe</a:t>
            </a:r>
            <a:r>
              <a:rPr lang="en-GB" dirty="0"/>
              <a:t> – u </a:t>
            </a:r>
            <a:r>
              <a:rPr lang="en-GB" dirty="0" err="1"/>
              <a:t>okviru</a:t>
            </a:r>
            <a:r>
              <a:rPr lang="en-GB" dirty="0"/>
              <a:t> </a:t>
            </a:r>
            <a:r>
              <a:rPr lang="en-GB" dirty="0" err="1"/>
              <a:t>kojeg</a:t>
            </a:r>
            <a:r>
              <a:rPr lang="en-GB" dirty="0"/>
              <a:t> se </a:t>
            </a:r>
            <a:r>
              <a:rPr lang="en-GB" dirty="0" err="1"/>
              <a:t>mogu</a:t>
            </a:r>
            <a:r>
              <a:rPr lang="en-GB" dirty="0"/>
              <a:t> </a:t>
            </a:r>
            <a:r>
              <a:rPr lang="en-GB" dirty="0" err="1"/>
              <a:t>studirati</a:t>
            </a:r>
            <a:r>
              <a:rPr lang="en-GB" dirty="0"/>
              <a:t> </a:t>
            </a:r>
            <a:r>
              <a:rPr lang="en-GB" dirty="0" err="1"/>
              <a:t>španjolski</a:t>
            </a:r>
            <a:r>
              <a:rPr lang="en-GB" dirty="0"/>
              <a:t> </a:t>
            </a:r>
            <a:r>
              <a:rPr lang="en-GB" dirty="0" err="1"/>
              <a:t>jezik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književnost</a:t>
            </a:r>
            <a:r>
              <a:rPr lang="en-GB" dirty="0"/>
              <a:t>, </a:t>
            </a:r>
            <a:r>
              <a:rPr lang="en-GB" dirty="0" err="1"/>
              <a:t>latinska</a:t>
            </a:r>
            <a:r>
              <a:rPr lang="en-GB" dirty="0"/>
              <a:t> </a:t>
            </a:r>
            <a:r>
              <a:rPr lang="en-GB" dirty="0" err="1"/>
              <a:t>filologija</a:t>
            </a:r>
            <a:r>
              <a:rPr lang="en-GB" dirty="0"/>
              <a:t>, </a:t>
            </a:r>
            <a:r>
              <a:rPr lang="en-GB" dirty="0" err="1"/>
              <a:t>grčka</a:t>
            </a:r>
            <a:r>
              <a:rPr lang="en-GB" dirty="0"/>
              <a:t> </a:t>
            </a:r>
            <a:r>
              <a:rPr lang="en-GB" dirty="0" err="1"/>
              <a:t>filologija</a:t>
            </a:r>
            <a:r>
              <a:rPr lang="en-GB" dirty="0"/>
              <a:t>, </a:t>
            </a:r>
            <a:r>
              <a:rPr lang="en-GB" dirty="0" err="1"/>
              <a:t>arapski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islamski</a:t>
            </a:r>
            <a:r>
              <a:rPr lang="en-GB" dirty="0"/>
              <a:t> </a:t>
            </a:r>
            <a:r>
              <a:rPr lang="en-GB" dirty="0" err="1"/>
              <a:t>studiji</a:t>
            </a:r>
            <a:r>
              <a:rPr lang="en-GB" dirty="0"/>
              <a:t>, </a:t>
            </a:r>
            <a:r>
              <a:rPr lang="en-GB" dirty="0" err="1"/>
              <a:t>komparativna</a:t>
            </a:r>
            <a:r>
              <a:rPr lang="en-GB" dirty="0"/>
              <a:t> </a:t>
            </a:r>
            <a:r>
              <a:rPr lang="en-GB" dirty="0" err="1"/>
              <a:t>književnost</a:t>
            </a:r>
            <a:r>
              <a:rPr lang="en-GB" dirty="0"/>
              <a:t>, </a:t>
            </a:r>
            <a:r>
              <a:rPr lang="en-GB" dirty="0" err="1"/>
              <a:t>opća</a:t>
            </a:r>
            <a:r>
              <a:rPr lang="en-GB" dirty="0"/>
              <a:t> </a:t>
            </a:r>
            <a:r>
              <a:rPr lang="en-GB" dirty="0" err="1"/>
              <a:t>lingvistika</a:t>
            </a:r>
            <a:r>
              <a:rPr lang="en-GB" dirty="0"/>
              <a:t> </a:t>
            </a:r>
            <a:r>
              <a:rPr lang="en-GB" dirty="0" err="1"/>
              <a:t>itd</a:t>
            </a:r>
            <a:r>
              <a:rPr lang="en-GB" dirty="0"/>
              <a:t>.</a:t>
            </a:r>
          </a:p>
          <a:p>
            <a:pPr algn="just"/>
            <a:endParaRPr lang="en-GB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/>
              <a:t>Departamento</a:t>
            </a:r>
            <a:r>
              <a:rPr lang="en-GB" dirty="0"/>
              <a:t> de </a:t>
            </a:r>
            <a:r>
              <a:rPr lang="en-GB" dirty="0" err="1"/>
              <a:t>Filologia</a:t>
            </a:r>
            <a:r>
              <a:rPr lang="en-GB" dirty="0"/>
              <a:t> Moderna – </a:t>
            </a:r>
            <a:r>
              <a:rPr lang="en-GB" dirty="0" err="1"/>
              <a:t>temeljna</a:t>
            </a:r>
            <a:r>
              <a:rPr lang="en-GB" dirty="0"/>
              <a:t> </a:t>
            </a:r>
            <a:r>
              <a:rPr lang="en-GB" dirty="0" err="1"/>
              <a:t>zadaća</a:t>
            </a:r>
            <a:r>
              <a:rPr lang="en-GB" dirty="0"/>
              <a:t> </a:t>
            </a:r>
            <a:r>
              <a:rPr lang="en-GB" dirty="0" err="1"/>
              <a:t>ovog</a:t>
            </a:r>
            <a:r>
              <a:rPr lang="en-GB" dirty="0"/>
              <a:t> </a:t>
            </a:r>
            <a:r>
              <a:rPr lang="en-GB" dirty="0" err="1"/>
              <a:t>odsjeka</a:t>
            </a:r>
            <a:r>
              <a:rPr lang="en-GB" dirty="0"/>
              <a:t> jest </a:t>
            </a:r>
            <a:r>
              <a:rPr lang="en-GB" dirty="0" err="1"/>
              <a:t>obrazovanje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osposobljavanje</a:t>
            </a:r>
            <a:r>
              <a:rPr lang="en-GB" dirty="0"/>
              <a:t> </a:t>
            </a:r>
            <a:r>
              <a:rPr lang="en-GB" dirty="0" err="1"/>
              <a:t>stručnjaka</a:t>
            </a:r>
            <a:r>
              <a:rPr lang="en-GB" dirty="0"/>
              <a:t> u </a:t>
            </a:r>
            <a:r>
              <a:rPr lang="en-GB" dirty="0" err="1"/>
              <a:t>području</a:t>
            </a:r>
            <a:r>
              <a:rPr lang="en-GB" dirty="0"/>
              <a:t> </a:t>
            </a:r>
            <a:r>
              <a:rPr lang="en-GB" dirty="0" err="1"/>
              <a:t>barem</a:t>
            </a:r>
            <a:r>
              <a:rPr lang="en-GB" dirty="0"/>
              <a:t> </a:t>
            </a:r>
            <a:r>
              <a:rPr lang="en-GB" dirty="0" err="1"/>
              <a:t>dvaju</a:t>
            </a:r>
            <a:r>
              <a:rPr lang="en-GB" dirty="0"/>
              <a:t> </a:t>
            </a:r>
            <a:r>
              <a:rPr lang="en-GB" dirty="0" err="1"/>
              <a:t>suvremenih</a:t>
            </a:r>
            <a:r>
              <a:rPr lang="en-GB" dirty="0"/>
              <a:t> </a:t>
            </a:r>
            <a:r>
              <a:rPr lang="en-GB" dirty="0" err="1"/>
              <a:t>jezika</a:t>
            </a:r>
            <a:r>
              <a:rPr lang="en-GB" dirty="0"/>
              <a:t> s </a:t>
            </a:r>
            <a:r>
              <a:rPr lang="en-GB" dirty="0" err="1"/>
              <a:t>naglaskom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engleski</a:t>
            </a:r>
            <a:r>
              <a:rPr lang="en-GB" dirty="0"/>
              <a:t>, </a:t>
            </a:r>
            <a:r>
              <a:rPr lang="en-GB" dirty="0" err="1"/>
              <a:t>francuski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kineski</a:t>
            </a:r>
            <a:r>
              <a:rPr lang="en-GB" dirty="0"/>
              <a:t> te </a:t>
            </a:r>
            <a:r>
              <a:rPr lang="en-GB" dirty="0" err="1"/>
              <a:t>trećeg</a:t>
            </a:r>
            <a:r>
              <a:rPr lang="en-GB" dirty="0"/>
              <a:t> </a:t>
            </a:r>
            <a:r>
              <a:rPr lang="en-GB" dirty="0" err="1"/>
              <a:t>stranog</a:t>
            </a:r>
            <a:r>
              <a:rPr lang="en-GB" dirty="0"/>
              <a:t> </a:t>
            </a:r>
            <a:r>
              <a:rPr lang="en-GB" dirty="0" err="1"/>
              <a:t>jezika</a:t>
            </a:r>
            <a:r>
              <a:rPr lang="en-GB" dirty="0"/>
              <a:t> koji </a:t>
            </a:r>
            <a:r>
              <a:rPr lang="en-GB" dirty="0" err="1"/>
              <a:t>može</a:t>
            </a:r>
            <a:r>
              <a:rPr lang="en-GB" dirty="0"/>
              <a:t> </a:t>
            </a:r>
            <a:r>
              <a:rPr lang="en-GB" dirty="0" err="1"/>
              <a:t>biti</a:t>
            </a:r>
            <a:r>
              <a:rPr lang="en-GB" dirty="0"/>
              <a:t> </a:t>
            </a:r>
            <a:r>
              <a:rPr lang="en-GB" dirty="0" err="1"/>
              <a:t>njemački</a:t>
            </a:r>
            <a:r>
              <a:rPr lang="en-GB" dirty="0"/>
              <a:t>, </a:t>
            </a:r>
            <a:r>
              <a:rPr lang="en-GB" dirty="0" err="1"/>
              <a:t>arapski</a:t>
            </a:r>
            <a:r>
              <a:rPr lang="en-GB" dirty="0"/>
              <a:t>, </a:t>
            </a:r>
            <a:r>
              <a:rPr lang="en-GB" dirty="0" err="1"/>
              <a:t>moderni</a:t>
            </a:r>
            <a:r>
              <a:rPr lang="en-GB" dirty="0"/>
              <a:t> </a:t>
            </a:r>
            <a:r>
              <a:rPr lang="en-GB" dirty="0" err="1"/>
              <a:t>grčki</a:t>
            </a:r>
            <a:r>
              <a:rPr lang="en-GB" dirty="0"/>
              <a:t>, </a:t>
            </a:r>
            <a:r>
              <a:rPr lang="en-GB" dirty="0" err="1"/>
              <a:t>kineski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francuski</a:t>
            </a:r>
            <a:r>
              <a:rPr lang="en-GB" dirty="0"/>
              <a:t>. </a:t>
            </a:r>
            <a:r>
              <a:rPr lang="en-GB" dirty="0" err="1"/>
              <a:t>Osim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fluidno</a:t>
            </a:r>
            <a:r>
              <a:rPr lang="en-GB" dirty="0"/>
              <a:t> </a:t>
            </a:r>
            <a:r>
              <a:rPr lang="en-GB" dirty="0" err="1"/>
              <a:t>poznavanje</a:t>
            </a:r>
            <a:r>
              <a:rPr lang="en-GB" dirty="0"/>
              <a:t> </a:t>
            </a:r>
            <a:r>
              <a:rPr lang="en-GB" dirty="0" err="1"/>
              <a:t>dvaju</a:t>
            </a:r>
            <a:r>
              <a:rPr lang="en-GB" dirty="0"/>
              <a:t> </a:t>
            </a:r>
            <a:r>
              <a:rPr lang="en-GB" dirty="0" err="1"/>
              <a:t>jezika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solidno</a:t>
            </a:r>
            <a:r>
              <a:rPr lang="en-GB" dirty="0"/>
              <a:t> </a:t>
            </a:r>
            <a:r>
              <a:rPr lang="en-GB" dirty="0" err="1"/>
              <a:t>poznavanje</a:t>
            </a:r>
            <a:r>
              <a:rPr lang="en-GB" dirty="0"/>
              <a:t> </a:t>
            </a:r>
            <a:r>
              <a:rPr lang="en-GB" dirty="0" err="1"/>
              <a:t>trećeg</a:t>
            </a:r>
            <a:r>
              <a:rPr lang="en-GB" dirty="0"/>
              <a:t>, </a:t>
            </a:r>
            <a:r>
              <a:rPr lang="en-GB" dirty="0" err="1"/>
              <a:t>ovaj</a:t>
            </a:r>
            <a:r>
              <a:rPr lang="en-GB" dirty="0"/>
              <a:t> </a:t>
            </a:r>
            <a:r>
              <a:rPr lang="en-GB" dirty="0" err="1"/>
              <a:t>studijski</a:t>
            </a:r>
            <a:r>
              <a:rPr lang="en-GB" dirty="0"/>
              <a:t> program </a:t>
            </a:r>
            <a:r>
              <a:rPr lang="en-GB" dirty="0" err="1"/>
              <a:t>usmjeren</a:t>
            </a:r>
            <a:r>
              <a:rPr lang="en-GB" dirty="0"/>
              <a:t> je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stjecanje</a:t>
            </a:r>
            <a:r>
              <a:rPr lang="en-GB" dirty="0"/>
              <a:t> </a:t>
            </a:r>
            <a:r>
              <a:rPr lang="en-GB" dirty="0" err="1"/>
              <a:t>kulturnih</a:t>
            </a:r>
            <a:r>
              <a:rPr lang="en-GB" dirty="0"/>
              <a:t> </a:t>
            </a:r>
            <a:r>
              <a:rPr lang="en-GB" dirty="0" err="1"/>
              <a:t>kompetencija</a:t>
            </a:r>
            <a:r>
              <a:rPr lang="en-GB" dirty="0"/>
              <a:t> </a:t>
            </a:r>
            <a:r>
              <a:rPr lang="en-GB" dirty="0" err="1"/>
              <a:t>povezanih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spomenutim</a:t>
            </a:r>
            <a:r>
              <a:rPr lang="en-GB" dirty="0"/>
              <a:t> </a:t>
            </a:r>
            <a:r>
              <a:rPr lang="en-GB" dirty="0" err="1"/>
              <a:t>jezicima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406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B8051A-CA00-6E78-D55A-4D2A0FAE86B6}"/>
              </a:ext>
            </a:extLst>
          </p:cNvPr>
          <p:cNvSpPr txBox="1"/>
          <p:nvPr/>
        </p:nvSpPr>
        <p:spPr>
          <a:xfrm>
            <a:off x="127819" y="88490"/>
            <a:ext cx="884903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r-HR" sz="1800" b="1" dirty="0"/>
              <a:t>Aktivnosti:</a:t>
            </a:r>
          </a:p>
          <a:p>
            <a:pPr marL="0" indent="0" algn="just">
              <a:lnSpc>
                <a:spcPct val="100000"/>
              </a:lnSpc>
              <a:buFont typeface="Wingdings" pitchFamily="2" charset="2"/>
              <a:buNone/>
            </a:pPr>
            <a:r>
              <a:rPr lang="hr-HR" sz="1800" dirty="0"/>
              <a:t>Održana</a:t>
            </a:r>
            <a:r>
              <a:rPr lang="en-GB" sz="1800" dirty="0"/>
              <a:t> </a:t>
            </a:r>
            <a:r>
              <a:rPr lang="en-GB" sz="1800" dirty="0" err="1"/>
              <a:t>predviđena</a:t>
            </a:r>
            <a:r>
              <a:rPr lang="hr-HR" sz="1800" dirty="0"/>
              <a:t> predavanja</a:t>
            </a:r>
            <a:r>
              <a:rPr lang="en-GB" sz="1800" dirty="0"/>
              <a:t> te</a:t>
            </a:r>
            <a:r>
              <a:rPr lang="hr-HR" sz="1800" dirty="0"/>
              <a:t> radni sastanci s kolegama </a:t>
            </a:r>
            <a:r>
              <a:rPr lang="en-GB" sz="1800" dirty="0"/>
              <a:t>s Facultad de </a:t>
            </a:r>
            <a:r>
              <a:rPr lang="en-GB" sz="1800" dirty="0" err="1"/>
              <a:t>Filologia</a:t>
            </a:r>
            <a:r>
              <a:rPr lang="en-GB" sz="1800" dirty="0"/>
              <a:t>, a </a:t>
            </a:r>
            <a:r>
              <a:rPr lang="en-GB" sz="1800" dirty="0" err="1"/>
              <a:t>posebna</a:t>
            </a:r>
            <a:r>
              <a:rPr lang="en-GB" sz="1800" dirty="0"/>
              <a:t> </a:t>
            </a:r>
            <a:r>
              <a:rPr lang="en-GB" sz="1800" dirty="0" err="1"/>
              <a:t>nam</a:t>
            </a:r>
            <a:r>
              <a:rPr lang="en-GB" sz="1800" dirty="0"/>
              <a:t> je </a:t>
            </a:r>
            <a:r>
              <a:rPr lang="en-GB" sz="1800" dirty="0" err="1"/>
              <a:t>čast</a:t>
            </a:r>
            <a:r>
              <a:rPr lang="en-GB" sz="1800" dirty="0"/>
              <a:t> </a:t>
            </a:r>
            <a:r>
              <a:rPr lang="en-GB" sz="1800" dirty="0" err="1"/>
              <a:t>bila</a:t>
            </a:r>
            <a:r>
              <a:rPr lang="en-GB" sz="1800" dirty="0"/>
              <a:t> </a:t>
            </a:r>
            <a:r>
              <a:rPr lang="en-GB" sz="1800" dirty="0" err="1"/>
              <a:t>upoznati</a:t>
            </a:r>
            <a:r>
              <a:rPr lang="en-GB" sz="1800" dirty="0"/>
              <a:t> </a:t>
            </a:r>
            <a:r>
              <a:rPr lang="en-GB" sz="1800" dirty="0" err="1"/>
              <a:t>i</a:t>
            </a:r>
            <a:r>
              <a:rPr lang="en-GB" sz="1800" dirty="0"/>
              <a:t> </a:t>
            </a:r>
            <a:r>
              <a:rPr lang="en-GB" sz="1800" dirty="0" err="1"/>
              <a:t>profesionalna</a:t>
            </a:r>
            <a:r>
              <a:rPr lang="en-GB" sz="1800" dirty="0"/>
              <a:t> </a:t>
            </a:r>
            <a:r>
              <a:rPr lang="en-GB" sz="1800" dirty="0" err="1"/>
              <a:t>iskustva</a:t>
            </a:r>
            <a:r>
              <a:rPr lang="en-GB" sz="1800" dirty="0"/>
              <a:t> </a:t>
            </a:r>
            <a:r>
              <a:rPr lang="en-GB" sz="1800" dirty="0" err="1"/>
              <a:t>razmijeniti</a:t>
            </a:r>
            <a:r>
              <a:rPr lang="en-GB" sz="1800" dirty="0"/>
              <a:t> </a:t>
            </a:r>
            <a:r>
              <a:rPr lang="en-GB" sz="1800" dirty="0" err="1"/>
              <a:t>i</a:t>
            </a:r>
            <a:r>
              <a:rPr lang="en-GB" sz="1800" dirty="0"/>
              <a:t> s </a:t>
            </a:r>
            <a:r>
              <a:rPr lang="en-GB" sz="1800" dirty="0" err="1"/>
              <a:t>dr.</a:t>
            </a:r>
            <a:r>
              <a:rPr lang="en-GB" sz="1800" dirty="0"/>
              <a:t> </a:t>
            </a:r>
            <a:r>
              <a:rPr lang="en-GB" sz="1800" dirty="0" err="1"/>
              <a:t>Ginom</a:t>
            </a:r>
            <a:r>
              <a:rPr lang="en-GB" sz="1800" dirty="0"/>
              <a:t> </a:t>
            </a:r>
            <a:r>
              <a:rPr lang="en-GB" sz="1800" dirty="0" err="1"/>
              <a:t>Oxbrow</a:t>
            </a:r>
            <a:r>
              <a:rPr lang="en-GB" sz="1800" dirty="0"/>
              <a:t>, </a:t>
            </a:r>
            <a:r>
              <a:rPr lang="en-GB" sz="1800" dirty="0" err="1"/>
              <a:t>prodekanicom</a:t>
            </a:r>
            <a:r>
              <a:rPr lang="en-GB" sz="1800" dirty="0"/>
              <a:t> Facultad de </a:t>
            </a:r>
            <a:r>
              <a:rPr lang="en-GB" sz="1800" dirty="0" err="1"/>
              <a:t>Filologia</a:t>
            </a:r>
            <a:r>
              <a:rPr lang="en-GB" sz="1800" dirty="0"/>
              <a:t> </a:t>
            </a:r>
            <a:r>
              <a:rPr lang="en-GB" sz="1800" dirty="0" err="1"/>
              <a:t>i</a:t>
            </a:r>
            <a:r>
              <a:rPr lang="en-GB" sz="1800" dirty="0"/>
              <a:t> </a:t>
            </a:r>
            <a:r>
              <a:rPr lang="en-GB" sz="1800" dirty="0" err="1"/>
              <a:t>voditeljicom</a:t>
            </a:r>
            <a:r>
              <a:rPr lang="en-GB" sz="1800" dirty="0"/>
              <a:t> </a:t>
            </a:r>
            <a:r>
              <a:rPr lang="en-GB" sz="1800" dirty="0" err="1"/>
              <a:t>Ureda</a:t>
            </a:r>
            <a:r>
              <a:rPr lang="en-GB" sz="1800" dirty="0"/>
              <a:t> za </a:t>
            </a:r>
            <a:r>
              <a:rPr lang="en-GB" sz="1800" dirty="0" err="1"/>
              <a:t>međunarodnu</a:t>
            </a:r>
            <a:r>
              <a:rPr lang="en-GB" sz="1800" dirty="0"/>
              <a:t> </a:t>
            </a:r>
            <a:r>
              <a:rPr lang="en-GB" sz="1800" dirty="0" err="1"/>
              <a:t>razmjenu</a:t>
            </a:r>
            <a:r>
              <a:rPr lang="en-GB" sz="1800" dirty="0"/>
              <a:t> </a:t>
            </a:r>
            <a:r>
              <a:rPr lang="en-GB" sz="1800" dirty="0" err="1"/>
              <a:t>i</a:t>
            </a:r>
            <a:r>
              <a:rPr lang="en-GB" sz="1800" dirty="0"/>
              <a:t> </a:t>
            </a:r>
            <a:r>
              <a:rPr lang="en-GB" sz="1800" dirty="0" err="1"/>
              <a:t>jednakost</a:t>
            </a:r>
            <a:r>
              <a:rPr lang="en-GB" sz="1800" dirty="0"/>
              <a:t>.</a:t>
            </a:r>
          </a:p>
          <a:p>
            <a:pPr marL="0" indent="0" algn="just">
              <a:lnSpc>
                <a:spcPct val="100000"/>
              </a:lnSpc>
              <a:buFont typeface="Wingdings" pitchFamily="2" charset="2"/>
              <a:buNone/>
            </a:pPr>
            <a:endParaRPr lang="en-GB" sz="1800" dirty="0"/>
          </a:p>
          <a:p>
            <a:pPr marL="0" indent="0" algn="just">
              <a:lnSpc>
                <a:spcPct val="100000"/>
              </a:lnSpc>
              <a:buFont typeface="Wingdings" pitchFamily="2" charset="2"/>
              <a:buNone/>
            </a:pPr>
            <a:endParaRPr lang="hr-HR" sz="1800" dirty="0"/>
          </a:p>
          <a:p>
            <a:pPr marL="0" indent="0">
              <a:lnSpc>
                <a:spcPct val="100000"/>
              </a:lnSpc>
              <a:buNone/>
            </a:pPr>
            <a:r>
              <a:rPr lang="hr-HR" sz="1800" b="1" dirty="0"/>
              <a:t>Rezultati</a:t>
            </a:r>
            <a:r>
              <a:rPr lang="en-GB" sz="1800" b="1" dirty="0"/>
              <a:t> </a:t>
            </a:r>
            <a:r>
              <a:rPr lang="hr-HR" sz="1800" b="1" dirty="0"/>
              <a:t>mobilnosti:</a:t>
            </a:r>
            <a:endParaRPr lang="en-GB" sz="1800" b="1" dirty="0"/>
          </a:p>
          <a:p>
            <a:pPr marL="0" indent="0" algn="just">
              <a:lnSpc>
                <a:spcPct val="100000"/>
              </a:lnSpc>
              <a:buNone/>
            </a:pPr>
            <a:br>
              <a:rPr lang="hr-HR" sz="1800" dirty="0"/>
            </a:br>
            <a:r>
              <a:rPr lang="hr-HR" sz="1800" dirty="0"/>
              <a:t>Razmotrene su mogućnosti  buduće suradnje u </a:t>
            </a:r>
            <a:r>
              <a:rPr lang="en-GB" sz="1800" dirty="0" err="1"/>
              <a:t>obliku</a:t>
            </a:r>
            <a:r>
              <a:rPr lang="hr-HR" sz="1800" dirty="0"/>
              <a:t> znanstvenih</a:t>
            </a:r>
            <a:r>
              <a:rPr lang="en-GB" sz="1800" dirty="0"/>
              <a:t> </a:t>
            </a:r>
            <a:r>
              <a:rPr lang="en-GB" sz="1800" dirty="0" err="1"/>
              <a:t>i</a:t>
            </a:r>
            <a:r>
              <a:rPr lang="hr-HR" sz="1800" dirty="0"/>
              <a:t> istraživačkih projekata </a:t>
            </a:r>
            <a:r>
              <a:rPr lang="en-GB" sz="1800" dirty="0"/>
              <a:t>te</a:t>
            </a:r>
            <a:r>
              <a:rPr lang="hr-HR" sz="1800" dirty="0"/>
              <a:t> nastavka suradnje</a:t>
            </a:r>
            <a:r>
              <a:rPr lang="en-GB" sz="1800" dirty="0"/>
              <a:t>, </a:t>
            </a:r>
            <a:r>
              <a:rPr lang="en-GB" sz="1800" dirty="0" err="1"/>
              <a:t>posebice</a:t>
            </a:r>
            <a:r>
              <a:rPr lang="en-GB" sz="1800" dirty="0"/>
              <a:t> u </a:t>
            </a:r>
            <a:r>
              <a:rPr lang="en-GB" sz="1800" dirty="0" err="1"/>
              <a:t>okviru</a:t>
            </a:r>
            <a:r>
              <a:rPr lang="en-GB" sz="1800" dirty="0"/>
              <a:t> ERASMUS+ </a:t>
            </a:r>
            <a:r>
              <a:rPr lang="en-GB" sz="1800" dirty="0" err="1"/>
              <a:t>programa</a:t>
            </a:r>
            <a:r>
              <a:rPr lang="en-GB" sz="1800" dirty="0"/>
              <a:t> </a:t>
            </a:r>
            <a:r>
              <a:rPr lang="en-GB" sz="1800" dirty="0" err="1"/>
              <a:t>i</a:t>
            </a:r>
            <a:r>
              <a:rPr lang="en-GB" sz="1800" dirty="0"/>
              <a:t> </a:t>
            </a:r>
            <a:r>
              <a:rPr lang="en-GB" sz="1800" dirty="0" err="1"/>
              <a:t>mobilnosti</a:t>
            </a:r>
            <a:r>
              <a:rPr lang="en-GB" sz="1800" dirty="0"/>
              <a:t> </a:t>
            </a:r>
            <a:r>
              <a:rPr lang="en-GB" sz="1800" dirty="0" err="1"/>
              <a:t>studenata</a:t>
            </a:r>
            <a:r>
              <a:rPr lang="en-GB" sz="1800" dirty="0"/>
              <a:t> te </a:t>
            </a:r>
            <a:r>
              <a:rPr lang="en-GB" sz="1800" dirty="0" err="1"/>
              <a:t>nastavnoga</a:t>
            </a:r>
            <a:r>
              <a:rPr lang="en-GB" sz="1800" dirty="0"/>
              <a:t> </a:t>
            </a:r>
            <a:r>
              <a:rPr lang="en-GB" sz="1800" dirty="0" err="1"/>
              <a:t>i</a:t>
            </a:r>
            <a:r>
              <a:rPr lang="en-GB" sz="1800" dirty="0"/>
              <a:t> </a:t>
            </a:r>
            <a:r>
              <a:rPr lang="en-GB" sz="1800" dirty="0" err="1"/>
              <a:t>nenastavnoga</a:t>
            </a:r>
            <a:r>
              <a:rPr lang="en-GB" sz="1800" dirty="0"/>
              <a:t> </a:t>
            </a:r>
            <a:r>
              <a:rPr lang="en-GB" sz="1800" dirty="0" err="1"/>
              <a:t>osoblja</a:t>
            </a:r>
            <a:r>
              <a:rPr lang="en-GB" sz="1800" dirty="0"/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GB" sz="18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en-GB" sz="1800" dirty="0"/>
              <a:t>Erasmus+ </a:t>
            </a:r>
            <a:r>
              <a:rPr lang="en-GB" sz="1800" dirty="0" err="1"/>
              <a:t>mobilnost</a:t>
            </a:r>
            <a:r>
              <a:rPr lang="en-GB" sz="1800" dirty="0"/>
              <a:t> </a:t>
            </a:r>
            <a:r>
              <a:rPr lang="en-GB" sz="1800" dirty="0" err="1"/>
              <a:t>na</a:t>
            </a:r>
            <a:r>
              <a:rPr lang="en-GB" sz="1800" dirty="0"/>
              <a:t> </a:t>
            </a:r>
            <a:r>
              <a:rPr lang="en-GB" sz="1800" dirty="0" err="1"/>
              <a:t>Sveučilište</a:t>
            </a:r>
            <a:r>
              <a:rPr lang="en-GB" sz="1800" dirty="0"/>
              <a:t> u Las </a:t>
            </a:r>
            <a:r>
              <a:rPr lang="en-GB" sz="1800" dirty="0" err="1"/>
              <a:t>Palmasu</a:t>
            </a:r>
            <a:r>
              <a:rPr lang="en-GB" sz="1800" dirty="0"/>
              <a:t> </a:t>
            </a:r>
            <a:r>
              <a:rPr lang="en-GB" sz="1800" dirty="0" err="1"/>
              <a:t>iznimno</a:t>
            </a:r>
            <a:r>
              <a:rPr lang="en-GB" sz="1800" dirty="0"/>
              <a:t> je </a:t>
            </a:r>
            <a:r>
              <a:rPr lang="en-GB" sz="1800" dirty="0" err="1"/>
              <a:t>vrijedno</a:t>
            </a:r>
            <a:r>
              <a:rPr lang="en-GB" sz="1800" dirty="0"/>
              <a:t> </a:t>
            </a:r>
            <a:r>
              <a:rPr lang="en-GB" sz="1800" dirty="0" err="1"/>
              <a:t>međunarodno</a:t>
            </a:r>
            <a:r>
              <a:rPr lang="en-GB" sz="1800" dirty="0"/>
              <a:t> </a:t>
            </a:r>
            <a:r>
              <a:rPr lang="en-GB" sz="1800" dirty="0" err="1"/>
              <a:t>i</a:t>
            </a:r>
            <a:r>
              <a:rPr lang="en-GB" sz="1800" dirty="0"/>
              <a:t> </a:t>
            </a:r>
            <a:r>
              <a:rPr lang="en-GB" sz="1800" dirty="0" err="1"/>
              <a:t>interkulturno</a:t>
            </a:r>
            <a:r>
              <a:rPr lang="en-GB" sz="1800" dirty="0"/>
              <a:t> </a:t>
            </a:r>
            <a:r>
              <a:rPr lang="en-GB" sz="1800" dirty="0" err="1"/>
              <a:t>iskustvo</a:t>
            </a:r>
            <a:r>
              <a:rPr lang="en-GB" sz="1800" dirty="0"/>
              <a:t>, </a:t>
            </a:r>
            <a:r>
              <a:rPr lang="en-GB" sz="1800" dirty="0" err="1"/>
              <a:t>koje</a:t>
            </a:r>
            <a:r>
              <a:rPr lang="en-GB" sz="1800" dirty="0"/>
              <a:t> </a:t>
            </a:r>
            <a:r>
              <a:rPr lang="en-GB" sz="1800" dirty="0" err="1"/>
              <a:t>nam</a:t>
            </a:r>
            <a:r>
              <a:rPr lang="en-GB" sz="1800" dirty="0"/>
              <a:t> je </a:t>
            </a:r>
            <a:r>
              <a:rPr lang="en-GB" sz="1800" dirty="0" err="1"/>
              <a:t>pružilo</a:t>
            </a:r>
            <a:r>
              <a:rPr lang="en-GB" sz="1800" dirty="0"/>
              <a:t> </a:t>
            </a:r>
            <a:r>
              <a:rPr lang="en-GB" sz="1800" dirty="0" err="1"/>
              <a:t>mogućnost</a:t>
            </a:r>
            <a:r>
              <a:rPr lang="en-GB" sz="1800" dirty="0"/>
              <a:t> </a:t>
            </a:r>
            <a:r>
              <a:rPr lang="en-GB" sz="1800" dirty="0" err="1"/>
              <a:t>dodatnoga</a:t>
            </a:r>
            <a:r>
              <a:rPr lang="en-GB" sz="1800" dirty="0"/>
              <a:t> </a:t>
            </a:r>
            <a:r>
              <a:rPr lang="en-GB" sz="1800" dirty="0" err="1"/>
              <a:t>razvijanja</a:t>
            </a:r>
            <a:r>
              <a:rPr lang="en-GB" sz="1800" dirty="0"/>
              <a:t> </a:t>
            </a:r>
            <a:r>
              <a:rPr lang="en-GB" sz="1800" dirty="0" err="1"/>
              <a:t>vlastitih</a:t>
            </a:r>
            <a:r>
              <a:rPr lang="en-GB" sz="1800" dirty="0"/>
              <a:t> </a:t>
            </a:r>
            <a:r>
              <a:rPr lang="en-GB" sz="1800" dirty="0" err="1"/>
              <a:t>nastavnih</a:t>
            </a:r>
            <a:r>
              <a:rPr lang="en-GB" sz="1800" dirty="0"/>
              <a:t> </a:t>
            </a:r>
            <a:r>
              <a:rPr lang="en-GB" sz="1800" dirty="0" err="1"/>
              <a:t>vještina</a:t>
            </a:r>
            <a:r>
              <a:rPr lang="en-GB" sz="1800" dirty="0"/>
              <a:t> </a:t>
            </a:r>
            <a:r>
              <a:rPr lang="en-GB" sz="1800" dirty="0" err="1"/>
              <a:t>i</a:t>
            </a:r>
            <a:r>
              <a:rPr lang="en-GB" sz="1800" dirty="0"/>
              <a:t> </a:t>
            </a:r>
            <a:r>
              <a:rPr lang="en-GB" sz="1800" dirty="0" err="1"/>
              <a:t>kompetencija</a:t>
            </a:r>
            <a:r>
              <a:rPr lang="en-GB" sz="1800" dirty="0"/>
              <a:t>, </a:t>
            </a:r>
            <a:r>
              <a:rPr lang="en-GB" sz="1800" dirty="0" err="1"/>
              <a:t>posebice</a:t>
            </a:r>
            <a:r>
              <a:rPr lang="en-GB" sz="1800" dirty="0"/>
              <a:t> </a:t>
            </a:r>
            <a:r>
              <a:rPr lang="en-GB" sz="1800" dirty="0" err="1"/>
              <a:t>onih</a:t>
            </a:r>
            <a:r>
              <a:rPr lang="en-GB" sz="1800" dirty="0"/>
              <a:t> </a:t>
            </a:r>
            <a:r>
              <a:rPr lang="en-GB" sz="1800" dirty="0" err="1"/>
              <a:t>koje</a:t>
            </a:r>
            <a:r>
              <a:rPr lang="en-GB" sz="1800" dirty="0"/>
              <a:t> </a:t>
            </a:r>
            <a:r>
              <a:rPr lang="en-GB" sz="1800" dirty="0" err="1"/>
              <a:t>su</a:t>
            </a:r>
            <a:r>
              <a:rPr lang="en-GB" sz="1800" dirty="0"/>
              <a:t> </a:t>
            </a:r>
            <a:r>
              <a:rPr lang="en-GB" sz="1800" dirty="0" err="1"/>
              <a:t>potrebne</a:t>
            </a:r>
            <a:r>
              <a:rPr lang="en-GB" sz="1800" dirty="0"/>
              <a:t> u </a:t>
            </a:r>
            <a:r>
              <a:rPr lang="en-GB" sz="1800" dirty="0" err="1"/>
              <a:t>multikulturnome</a:t>
            </a:r>
            <a:r>
              <a:rPr lang="en-GB" sz="1800" dirty="0"/>
              <a:t> </a:t>
            </a:r>
            <a:r>
              <a:rPr lang="en-GB" sz="1800" dirty="0" err="1"/>
              <a:t>okruženju</a:t>
            </a:r>
            <a:r>
              <a:rPr lang="en-GB" sz="1800" dirty="0"/>
              <a:t>, te </a:t>
            </a:r>
            <a:r>
              <a:rPr lang="en-GB" sz="1800" dirty="0" err="1"/>
              <a:t>otvorilo</a:t>
            </a:r>
            <a:r>
              <a:rPr lang="en-GB" sz="1800" dirty="0"/>
              <a:t> </a:t>
            </a:r>
            <a:r>
              <a:rPr lang="en-GB" sz="1800" dirty="0" err="1"/>
              <a:t>prostor</a:t>
            </a:r>
            <a:r>
              <a:rPr lang="en-GB" sz="1800" dirty="0"/>
              <a:t> za </a:t>
            </a:r>
            <a:r>
              <a:rPr lang="en-GB" sz="1800" dirty="0" err="1"/>
              <a:t>daljnje</a:t>
            </a:r>
            <a:r>
              <a:rPr lang="en-GB" sz="1800" dirty="0"/>
              <a:t> </a:t>
            </a:r>
            <a:r>
              <a:rPr lang="en-GB" sz="1800" dirty="0" err="1"/>
              <a:t>razvijanje</a:t>
            </a:r>
            <a:r>
              <a:rPr lang="en-GB" sz="1800" dirty="0"/>
              <a:t> </a:t>
            </a:r>
            <a:r>
              <a:rPr lang="en-GB" sz="1800" dirty="0" err="1"/>
              <a:t>vlastitoga</a:t>
            </a:r>
            <a:r>
              <a:rPr lang="en-GB" sz="1800" dirty="0"/>
              <a:t> </a:t>
            </a:r>
            <a:r>
              <a:rPr lang="en-GB" sz="1800" dirty="0" err="1"/>
              <a:t>znanstvenog</a:t>
            </a:r>
            <a:r>
              <a:rPr lang="en-GB" sz="1800" dirty="0"/>
              <a:t> </a:t>
            </a:r>
            <a:r>
              <a:rPr lang="en-GB" sz="1800" dirty="0" err="1"/>
              <a:t>i</a:t>
            </a:r>
            <a:r>
              <a:rPr lang="en-GB" sz="1800" dirty="0"/>
              <a:t> </a:t>
            </a:r>
            <a:r>
              <a:rPr lang="en-GB" sz="1800" dirty="0" err="1"/>
              <a:t>istraživačkog</a:t>
            </a:r>
            <a:r>
              <a:rPr lang="en-GB" sz="1800" dirty="0"/>
              <a:t> </a:t>
            </a:r>
            <a:r>
              <a:rPr lang="en-GB" sz="1800" dirty="0" err="1"/>
              <a:t>rada</a:t>
            </a:r>
            <a:r>
              <a:rPr lang="en-GB" sz="1800" dirty="0"/>
              <a:t> te za </a:t>
            </a:r>
            <a:r>
              <a:rPr lang="en-GB" sz="1800" dirty="0" err="1"/>
              <a:t>bolje</a:t>
            </a:r>
            <a:r>
              <a:rPr lang="en-GB" sz="1800" dirty="0"/>
              <a:t> </a:t>
            </a:r>
            <a:r>
              <a:rPr lang="en-GB" sz="1800" dirty="0" err="1"/>
              <a:t>povezivanje</a:t>
            </a:r>
            <a:r>
              <a:rPr lang="en-GB" sz="1800" dirty="0"/>
              <a:t> </a:t>
            </a:r>
            <a:r>
              <a:rPr lang="en-GB" sz="1800" dirty="0" err="1"/>
              <a:t>i</a:t>
            </a:r>
            <a:r>
              <a:rPr lang="en-GB" sz="1800" dirty="0"/>
              <a:t> </a:t>
            </a:r>
            <a:r>
              <a:rPr lang="en-GB" sz="1800" dirty="0" err="1"/>
              <a:t>razmjenu</a:t>
            </a:r>
            <a:r>
              <a:rPr lang="en-GB" sz="1800" dirty="0"/>
              <a:t> </a:t>
            </a:r>
            <a:r>
              <a:rPr lang="en-GB" sz="1800" dirty="0" err="1"/>
              <a:t>iskustava</a:t>
            </a:r>
            <a:r>
              <a:rPr lang="en-GB" sz="1800" dirty="0"/>
              <a:t> s </a:t>
            </a:r>
            <a:r>
              <a:rPr lang="en-GB" sz="1800" dirty="0" err="1"/>
              <a:t>kolegama</a:t>
            </a:r>
            <a:r>
              <a:rPr lang="en-GB" sz="1800" dirty="0"/>
              <a:t> </a:t>
            </a:r>
            <a:r>
              <a:rPr lang="en-GB" sz="1800" dirty="0" err="1"/>
              <a:t>na</a:t>
            </a:r>
            <a:r>
              <a:rPr lang="en-GB" sz="1800" dirty="0"/>
              <a:t> </a:t>
            </a:r>
            <a:r>
              <a:rPr lang="en-GB" sz="1800" dirty="0" err="1"/>
              <a:t>međunarodnoj</a:t>
            </a:r>
            <a:r>
              <a:rPr lang="en-GB" sz="1800" dirty="0"/>
              <a:t> </a:t>
            </a:r>
            <a:r>
              <a:rPr lang="en-GB" sz="1800" dirty="0" err="1"/>
              <a:t>razini</a:t>
            </a:r>
            <a:r>
              <a:rPr lang="en-GB" sz="1800" dirty="0"/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GB" dirty="0" err="1"/>
              <a:t>Dr.</a:t>
            </a:r>
            <a:r>
              <a:rPr lang="en-GB" dirty="0"/>
              <a:t> Gina </a:t>
            </a:r>
            <a:r>
              <a:rPr lang="en-GB" dirty="0" err="1"/>
              <a:t>Oxbrow</a:t>
            </a:r>
            <a:r>
              <a:rPr lang="en-GB" dirty="0"/>
              <a:t> </a:t>
            </a:r>
            <a:r>
              <a:rPr lang="en-GB" dirty="0" err="1"/>
              <a:t>iskazala</a:t>
            </a:r>
            <a:r>
              <a:rPr lang="en-GB" dirty="0"/>
              <a:t> je </a:t>
            </a:r>
            <a:r>
              <a:rPr lang="en-GB" dirty="0" err="1"/>
              <a:t>veliki</a:t>
            </a:r>
            <a:r>
              <a:rPr lang="en-GB" dirty="0"/>
              <a:t> </a:t>
            </a:r>
            <a:r>
              <a:rPr lang="en-GB" dirty="0" err="1"/>
              <a:t>interes</a:t>
            </a:r>
            <a:r>
              <a:rPr lang="en-GB" dirty="0"/>
              <a:t> za </a:t>
            </a:r>
            <a:r>
              <a:rPr lang="en-GB" dirty="0" err="1"/>
              <a:t>mobilnost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Filozofski</a:t>
            </a:r>
            <a:r>
              <a:rPr lang="en-GB" dirty="0"/>
              <a:t> </a:t>
            </a:r>
            <a:r>
              <a:rPr lang="en-GB" dirty="0" err="1"/>
              <a:t>fakultet</a:t>
            </a:r>
            <a:r>
              <a:rPr lang="en-GB" dirty="0"/>
              <a:t> </a:t>
            </a:r>
            <a:r>
              <a:rPr lang="en-GB" dirty="0" err="1"/>
              <a:t>Sveučilišta</a:t>
            </a:r>
            <a:r>
              <a:rPr lang="en-GB" dirty="0"/>
              <a:t> u </a:t>
            </a:r>
            <a:r>
              <a:rPr lang="en-GB" dirty="0" err="1"/>
              <a:t>Splitu</a:t>
            </a:r>
            <a:r>
              <a:rPr lang="en-GB" dirty="0"/>
              <a:t>, </a:t>
            </a:r>
            <a:r>
              <a:rPr lang="en-GB" dirty="0" err="1"/>
              <a:t>koja</a:t>
            </a:r>
            <a:r>
              <a:rPr lang="en-GB" dirty="0"/>
              <a:t> će </a:t>
            </a:r>
            <a:r>
              <a:rPr lang="en-GB" dirty="0" err="1"/>
              <a:t>vjerojatno</a:t>
            </a:r>
            <a:r>
              <a:rPr lang="en-GB" dirty="0"/>
              <a:t> </a:t>
            </a:r>
            <a:r>
              <a:rPr lang="en-GB" dirty="0" err="1"/>
              <a:t>biti</a:t>
            </a:r>
            <a:r>
              <a:rPr lang="en-GB" dirty="0"/>
              <a:t> </a:t>
            </a:r>
            <a:r>
              <a:rPr lang="en-GB" dirty="0" err="1"/>
              <a:t>realizirana</a:t>
            </a:r>
            <a:r>
              <a:rPr lang="en-GB" dirty="0"/>
              <a:t> </a:t>
            </a:r>
            <a:r>
              <a:rPr lang="en-GB" dirty="0" err="1"/>
              <a:t>sljedeće</a:t>
            </a:r>
            <a:r>
              <a:rPr lang="en-GB" dirty="0"/>
              <a:t> </a:t>
            </a:r>
            <a:r>
              <a:rPr lang="en-GB" dirty="0" err="1"/>
              <a:t>akademske</a:t>
            </a:r>
            <a:r>
              <a:rPr lang="en-GB" dirty="0"/>
              <a:t> godine, a tome se </a:t>
            </a:r>
            <a:r>
              <a:rPr lang="en-GB" dirty="0" err="1"/>
              <a:t>osobno</a:t>
            </a:r>
            <a:r>
              <a:rPr lang="en-GB" dirty="0"/>
              <a:t> </a:t>
            </a:r>
            <a:r>
              <a:rPr lang="en-GB" dirty="0" err="1"/>
              <a:t>posebno</a:t>
            </a:r>
            <a:r>
              <a:rPr lang="en-GB" dirty="0"/>
              <a:t> </a:t>
            </a:r>
            <a:r>
              <a:rPr lang="en-GB" dirty="0" err="1"/>
              <a:t>veselim</a:t>
            </a:r>
            <a:r>
              <a:rPr lang="en-GB" dirty="0"/>
              <a:t>.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721691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785FDD-7D52-3F68-CA3F-7B490F2B3B6C}"/>
              </a:ext>
            </a:extLst>
          </p:cNvPr>
          <p:cNvSpPr txBox="1"/>
          <p:nvPr/>
        </p:nvSpPr>
        <p:spPr>
          <a:xfrm>
            <a:off x="132735" y="58846"/>
            <a:ext cx="887852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/>
              <a:t>ŠTO VIDJETI U LAS PALMASU I GRAN CANARIJI?</a:t>
            </a:r>
          </a:p>
          <a:p>
            <a:pPr algn="just"/>
            <a:endParaRPr lang="en-GB" dirty="0"/>
          </a:p>
          <a:p>
            <a:pPr algn="just"/>
            <a:r>
              <a:rPr lang="en-GB" dirty="0" err="1"/>
              <a:t>Kanarski</a:t>
            </a:r>
            <a:r>
              <a:rPr lang="en-GB" dirty="0"/>
              <a:t> </a:t>
            </a:r>
            <a:r>
              <a:rPr lang="en-GB" dirty="0" err="1"/>
              <a:t>otoci</a:t>
            </a:r>
            <a:r>
              <a:rPr lang="en-GB" dirty="0"/>
              <a:t> </a:t>
            </a:r>
            <a:r>
              <a:rPr lang="en-GB" dirty="0" err="1"/>
              <a:t>sastoje</a:t>
            </a:r>
            <a:r>
              <a:rPr lang="en-GB" dirty="0"/>
              <a:t> se od 7 </a:t>
            </a:r>
            <a:r>
              <a:rPr lang="en-GB" dirty="0" err="1"/>
              <a:t>velikih</a:t>
            </a:r>
            <a:r>
              <a:rPr lang="en-GB" dirty="0"/>
              <a:t> (Gran </a:t>
            </a:r>
            <a:r>
              <a:rPr lang="en-GB" dirty="0" err="1"/>
              <a:t>Canaria</a:t>
            </a:r>
            <a:r>
              <a:rPr lang="en-GB" dirty="0"/>
              <a:t>, Tenerife, La Palma, Lanzarote, La Gomera, El </a:t>
            </a:r>
            <a:r>
              <a:rPr lang="en-GB" dirty="0" err="1"/>
              <a:t>Hierro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Fuerteventura)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mnogo</a:t>
            </a:r>
            <a:r>
              <a:rPr lang="en-GB" dirty="0"/>
              <a:t> </a:t>
            </a:r>
            <a:r>
              <a:rPr lang="en-GB" dirty="0" err="1"/>
              <a:t>manjih</a:t>
            </a:r>
            <a:r>
              <a:rPr lang="en-GB" dirty="0"/>
              <a:t> </a:t>
            </a:r>
            <a:r>
              <a:rPr lang="en-GB" dirty="0" err="1"/>
              <a:t>otoka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otočića</a:t>
            </a:r>
            <a:r>
              <a:rPr lang="en-GB" dirty="0"/>
              <a:t> </a:t>
            </a:r>
            <a:r>
              <a:rPr lang="en-GB" dirty="0" err="1"/>
              <a:t>vulkanskog</a:t>
            </a:r>
            <a:r>
              <a:rPr lang="en-GB" dirty="0"/>
              <a:t> </a:t>
            </a:r>
            <a:r>
              <a:rPr lang="en-GB" dirty="0" err="1"/>
              <a:t>podrijetla</a:t>
            </a:r>
            <a:r>
              <a:rPr lang="en-GB" dirty="0"/>
              <a:t>. </a:t>
            </a:r>
            <a:r>
              <a:rPr lang="en-GB" dirty="0" err="1"/>
              <a:t>Pripadaju</a:t>
            </a:r>
            <a:r>
              <a:rPr lang="en-GB" dirty="0"/>
              <a:t> </a:t>
            </a:r>
            <a:r>
              <a:rPr lang="en-GB" dirty="0" err="1"/>
              <a:t>Španjolskoj</a:t>
            </a:r>
            <a:r>
              <a:rPr lang="en-GB" dirty="0"/>
              <a:t>, </a:t>
            </a:r>
            <a:r>
              <a:rPr lang="en-GB" dirty="0" err="1"/>
              <a:t>unutar</a:t>
            </a:r>
            <a:r>
              <a:rPr lang="en-GB" dirty="0"/>
              <a:t> </a:t>
            </a:r>
            <a:r>
              <a:rPr lang="en-GB" dirty="0" err="1"/>
              <a:t>koje</a:t>
            </a:r>
            <a:r>
              <a:rPr lang="en-GB" dirty="0"/>
              <a:t> </a:t>
            </a:r>
            <a:r>
              <a:rPr lang="en-GB" dirty="0" err="1"/>
              <a:t>čine</a:t>
            </a:r>
            <a:r>
              <a:rPr lang="en-GB" dirty="0"/>
              <a:t> </a:t>
            </a:r>
            <a:r>
              <a:rPr lang="en-GB" dirty="0" err="1"/>
              <a:t>autonomnu</a:t>
            </a:r>
            <a:r>
              <a:rPr lang="en-GB" dirty="0"/>
              <a:t> </a:t>
            </a:r>
            <a:r>
              <a:rPr lang="en-GB" dirty="0" err="1"/>
              <a:t>zajednicu</a:t>
            </a:r>
            <a:r>
              <a:rPr lang="en-GB" dirty="0"/>
              <a:t>, a </a:t>
            </a:r>
            <a:r>
              <a:rPr lang="en-GB" dirty="0" err="1"/>
              <a:t>smješteni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uz</a:t>
            </a:r>
            <a:r>
              <a:rPr lang="en-GB" dirty="0"/>
              <a:t> </a:t>
            </a:r>
            <a:r>
              <a:rPr lang="en-GB" dirty="0" err="1"/>
              <a:t>sjeverozapadnu</a:t>
            </a:r>
            <a:r>
              <a:rPr lang="en-GB" dirty="0"/>
              <a:t> </a:t>
            </a:r>
            <a:r>
              <a:rPr lang="en-GB" dirty="0" err="1"/>
              <a:t>obalu</a:t>
            </a:r>
            <a:r>
              <a:rPr lang="en-GB" dirty="0"/>
              <a:t> </a:t>
            </a:r>
            <a:r>
              <a:rPr lang="en-GB" dirty="0" err="1"/>
              <a:t>Afrike</a:t>
            </a:r>
            <a:r>
              <a:rPr lang="en-GB" dirty="0"/>
              <a:t>.</a:t>
            </a:r>
          </a:p>
          <a:p>
            <a:pPr algn="just"/>
            <a:endParaRPr lang="en-GB" sz="1000" dirty="0"/>
          </a:p>
          <a:p>
            <a:pPr algn="just"/>
            <a:r>
              <a:rPr lang="en-GB" dirty="0"/>
              <a:t>Las Palmas </a:t>
            </a:r>
            <a:r>
              <a:rPr lang="en-GB" dirty="0" err="1"/>
              <a:t>glavni</a:t>
            </a:r>
            <a:r>
              <a:rPr lang="en-GB" dirty="0"/>
              <a:t> je grad Gran </a:t>
            </a:r>
            <a:r>
              <a:rPr lang="en-GB" dirty="0" err="1"/>
              <a:t>Canarie</a:t>
            </a:r>
            <a:r>
              <a:rPr lang="en-GB" dirty="0"/>
              <a:t>, </a:t>
            </a:r>
            <a:r>
              <a:rPr lang="en-GB" dirty="0" err="1"/>
              <a:t>trećeg</a:t>
            </a:r>
            <a:r>
              <a:rPr lang="en-GB" dirty="0"/>
              <a:t> </a:t>
            </a:r>
            <a:r>
              <a:rPr lang="en-GB" dirty="0" err="1"/>
              <a:t>otoka</a:t>
            </a:r>
            <a:r>
              <a:rPr lang="en-GB" dirty="0"/>
              <a:t> po </a:t>
            </a:r>
            <a:r>
              <a:rPr lang="en-GB" dirty="0" err="1"/>
              <a:t>veličini</a:t>
            </a:r>
            <a:r>
              <a:rPr lang="en-GB" dirty="0"/>
              <a:t>, a </a:t>
            </a:r>
            <a:r>
              <a:rPr lang="en-GB" dirty="0" err="1"/>
              <a:t>broji</a:t>
            </a:r>
            <a:r>
              <a:rPr lang="en-GB" dirty="0"/>
              <a:t> </a:t>
            </a:r>
            <a:r>
              <a:rPr lang="en-GB" dirty="0" err="1"/>
              <a:t>oko</a:t>
            </a:r>
            <a:r>
              <a:rPr lang="en-GB" dirty="0"/>
              <a:t> 340 000 </a:t>
            </a:r>
            <a:r>
              <a:rPr lang="en-GB" dirty="0" err="1"/>
              <a:t>stanovnika</a:t>
            </a:r>
            <a:r>
              <a:rPr lang="en-GB" dirty="0"/>
              <a:t>. </a:t>
            </a:r>
            <a:r>
              <a:rPr lang="en-GB" dirty="0" err="1"/>
              <a:t>Cijeli</a:t>
            </a:r>
            <a:r>
              <a:rPr lang="en-GB" dirty="0"/>
              <a:t> </a:t>
            </a:r>
            <a:r>
              <a:rPr lang="en-GB" dirty="0" err="1"/>
              <a:t>otok</a:t>
            </a:r>
            <a:r>
              <a:rPr lang="en-GB" dirty="0"/>
              <a:t> </a:t>
            </a:r>
            <a:r>
              <a:rPr lang="en-GB" dirty="0" err="1"/>
              <a:t>ima</a:t>
            </a:r>
            <a:r>
              <a:rPr lang="en-GB" dirty="0"/>
              <a:t> </a:t>
            </a:r>
            <a:r>
              <a:rPr lang="en-GB" dirty="0" err="1"/>
              <a:t>oko</a:t>
            </a:r>
            <a:r>
              <a:rPr lang="en-GB" dirty="0"/>
              <a:t> 830 000 </a:t>
            </a:r>
            <a:r>
              <a:rPr lang="en-GB" dirty="0" err="1"/>
              <a:t>stanovnika</a:t>
            </a:r>
            <a:r>
              <a:rPr lang="en-GB" dirty="0"/>
              <a:t>, a </a:t>
            </a:r>
            <a:r>
              <a:rPr lang="en-GB" dirty="0" err="1"/>
              <a:t>budući</a:t>
            </a:r>
            <a:r>
              <a:rPr lang="en-GB" dirty="0"/>
              <a:t> da </a:t>
            </a:r>
            <a:r>
              <a:rPr lang="en-GB" dirty="0" err="1"/>
              <a:t>površina</a:t>
            </a:r>
            <a:r>
              <a:rPr lang="en-GB" dirty="0"/>
              <a:t> </a:t>
            </a:r>
            <a:r>
              <a:rPr lang="en-GB" dirty="0" err="1"/>
              <a:t>otoka</a:t>
            </a:r>
            <a:r>
              <a:rPr lang="en-GB" dirty="0"/>
              <a:t> </a:t>
            </a:r>
            <a:r>
              <a:rPr lang="en-GB" dirty="0" err="1"/>
              <a:t>iznosi</a:t>
            </a:r>
            <a:r>
              <a:rPr lang="en-GB" dirty="0"/>
              <a:t> </a:t>
            </a:r>
            <a:r>
              <a:rPr lang="en-GB" dirty="0" err="1"/>
              <a:t>svega</a:t>
            </a:r>
            <a:r>
              <a:rPr lang="en-GB" dirty="0"/>
              <a:t> </a:t>
            </a:r>
            <a:r>
              <a:rPr lang="en-GB" dirty="0" err="1"/>
              <a:t>oko</a:t>
            </a:r>
            <a:r>
              <a:rPr lang="en-GB" dirty="0"/>
              <a:t> 1560 km </a:t>
            </a:r>
            <a:r>
              <a:rPr lang="en-GB" dirty="0" err="1"/>
              <a:t>kvadratnih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pola</a:t>
            </a:r>
            <a:r>
              <a:rPr lang="en-GB" dirty="0"/>
              <a:t> </a:t>
            </a:r>
            <a:r>
              <a:rPr lang="en-GB" dirty="0" err="1"/>
              <a:t>površine</a:t>
            </a:r>
            <a:r>
              <a:rPr lang="en-GB" dirty="0"/>
              <a:t> </a:t>
            </a:r>
            <a:r>
              <a:rPr lang="en-GB" dirty="0" err="1"/>
              <a:t>Istre</a:t>
            </a:r>
            <a:r>
              <a:rPr lang="en-GB" dirty="0"/>
              <a:t> </a:t>
            </a:r>
            <a:r>
              <a:rPr lang="en-GB" dirty="0" err="1"/>
              <a:t>otprilike</a:t>
            </a:r>
            <a:r>
              <a:rPr lang="en-GB" dirty="0"/>
              <a:t> (</a:t>
            </a:r>
            <a:r>
              <a:rPr lang="en-GB" dirty="0" err="1"/>
              <a:t>koja</a:t>
            </a:r>
            <a:r>
              <a:rPr lang="en-GB" dirty="0"/>
              <a:t> za </a:t>
            </a:r>
            <a:r>
              <a:rPr lang="en-GB" dirty="0" err="1"/>
              <a:t>usporedbu</a:t>
            </a:r>
            <a:r>
              <a:rPr lang="en-GB" dirty="0"/>
              <a:t> </a:t>
            </a:r>
            <a:r>
              <a:rPr lang="en-GB" dirty="0" err="1"/>
              <a:t>broji</a:t>
            </a:r>
            <a:r>
              <a:rPr lang="en-GB" dirty="0"/>
              <a:t> </a:t>
            </a:r>
            <a:r>
              <a:rPr lang="en-GB" dirty="0" err="1"/>
              <a:t>svega</a:t>
            </a:r>
            <a:r>
              <a:rPr lang="en-GB" dirty="0"/>
              <a:t> 195 000 </a:t>
            </a:r>
            <a:r>
              <a:rPr lang="en-GB" dirty="0" err="1"/>
              <a:t>stanovnika</a:t>
            </a:r>
            <a:r>
              <a:rPr lang="en-GB" dirty="0"/>
              <a:t>), </a:t>
            </a:r>
            <a:r>
              <a:rPr lang="en-GB" dirty="0" err="1"/>
              <a:t>onda</a:t>
            </a:r>
            <a:r>
              <a:rPr lang="en-GB" dirty="0"/>
              <a:t> se </a:t>
            </a:r>
            <a:r>
              <a:rPr lang="en-GB" dirty="0" err="1"/>
              <a:t>lako</a:t>
            </a:r>
            <a:r>
              <a:rPr lang="en-GB" dirty="0"/>
              <a:t> </a:t>
            </a:r>
            <a:r>
              <a:rPr lang="en-GB" dirty="0" err="1"/>
              <a:t>može</a:t>
            </a:r>
            <a:r>
              <a:rPr lang="en-GB" dirty="0"/>
              <a:t> </a:t>
            </a:r>
            <a:r>
              <a:rPr lang="en-GB" dirty="0" err="1"/>
              <a:t>zaključiti</a:t>
            </a:r>
            <a:r>
              <a:rPr lang="en-GB" dirty="0"/>
              <a:t> da je </a:t>
            </a:r>
            <a:r>
              <a:rPr lang="en-GB" dirty="0" err="1"/>
              <a:t>otok</a:t>
            </a:r>
            <a:r>
              <a:rPr lang="en-GB" dirty="0"/>
              <a:t> </a:t>
            </a:r>
            <a:r>
              <a:rPr lang="en-GB" dirty="0" err="1"/>
              <a:t>izrazito</a:t>
            </a:r>
            <a:r>
              <a:rPr lang="en-GB" dirty="0"/>
              <a:t> gusto </a:t>
            </a:r>
            <a:r>
              <a:rPr lang="en-GB" dirty="0" err="1"/>
              <a:t>naseljen</a:t>
            </a:r>
            <a:r>
              <a:rPr lang="en-GB" dirty="0"/>
              <a:t>. </a:t>
            </a:r>
          </a:p>
          <a:p>
            <a:pPr algn="just"/>
            <a:r>
              <a:rPr lang="en-GB" dirty="0"/>
              <a:t>Las Palmas </a:t>
            </a:r>
            <a:r>
              <a:rPr lang="en-GB" dirty="0" err="1"/>
              <a:t>moderan</a:t>
            </a:r>
            <a:r>
              <a:rPr lang="en-GB" dirty="0"/>
              <a:t> je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izvrsno</a:t>
            </a:r>
            <a:r>
              <a:rPr lang="en-GB" dirty="0"/>
              <a:t> </a:t>
            </a:r>
            <a:r>
              <a:rPr lang="en-GB" dirty="0" err="1"/>
              <a:t>organiziran</a:t>
            </a:r>
            <a:r>
              <a:rPr lang="en-GB" dirty="0"/>
              <a:t> grad, u </a:t>
            </a:r>
            <a:r>
              <a:rPr lang="en-GB" dirty="0" err="1"/>
              <a:t>kojem</a:t>
            </a:r>
            <a:r>
              <a:rPr lang="en-GB" dirty="0"/>
              <a:t> se </a:t>
            </a:r>
            <a:r>
              <a:rPr lang="en-GB" dirty="0" err="1"/>
              <a:t>podjednako</a:t>
            </a:r>
            <a:r>
              <a:rPr lang="en-GB" dirty="0"/>
              <a:t> </a:t>
            </a:r>
            <a:r>
              <a:rPr lang="en-GB" dirty="0" err="1"/>
              <a:t>može</a:t>
            </a:r>
            <a:r>
              <a:rPr lang="en-GB" dirty="0"/>
              <a:t> </a:t>
            </a:r>
            <a:r>
              <a:rPr lang="en-GB" dirty="0" err="1"/>
              <a:t>uživati</a:t>
            </a:r>
            <a:r>
              <a:rPr lang="en-GB" dirty="0"/>
              <a:t> u </a:t>
            </a:r>
            <a:r>
              <a:rPr lang="en-GB" dirty="0" err="1"/>
              <a:t>povijesnim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kulturnim</a:t>
            </a:r>
            <a:r>
              <a:rPr lang="en-GB" dirty="0"/>
              <a:t> </a:t>
            </a:r>
            <a:r>
              <a:rPr lang="en-GB" dirty="0" err="1"/>
              <a:t>znamenitostima</a:t>
            </a:r>
            <a:r>
              <a:rPr lang="en-GB" dirty="0"/>
              <a:t>, </a:t>
            </a:r>
            <a:r>
              <a:rPr lang="en-GB" dirty="0" err="1"/>
              <a:t>prekrasnoj</a:t>
            </a:r>
            <a:r>
              <a:rPr lang="en-GB" dirty="0"/>
              <a:t> </a:t>
            </a:r>
            <a:r>
              <a:rPr lang="en-GB" dirty="0" err="1"/>
              <a:t>španjolskoj</a:t>
            </a:r>
            <a:r>
              <a:rPr lang="en-GB" dirty="0"/>
              <a:t> </a:t>
            </a:r>
            <a:r>
              <a:rPr lang="en-GB" dirty="0" err="1"/>
              <a:t>arhitekturi</a:t>
            </a:r>
            <a:r>
              <a:rPr lang="en-GB" dirty="0"/>
              <a:t>, </a:t>
            </a:r>
            <a:r>
              <a:rPr lang="en-GB" dirty="0" err="1"/>
              <a:t>koja</a:t>
            </a:r>
            <a:r>
              <a:rPr lang="en-GB" dirty="0"/>
              <a:t> je </a:t>
            </a:r>
            <a:r>
              <a:rPr lang="en-GB" dirty="0" err="1"/>
              <a:t>pomiješana</a:t>
            </a:r>
            <a:r>
              <a:rPr lang="en-GB" dirty="0"/>
              <a:t> s </a:t>
            </a:r>
            <a:r>
              <a:rPr lang="en-GB" dirty="0" err="1"/>
              <a:t>elementima</a:t>
            </a:r>
            <a:r>
              <a:rPr lang="en-GB" dirty="0"/>
              <a:t> </a:t>
            </a:r>
            <a:r>
              <a:rPr lang="en-GB" dirty="0" err="1"/>
              <a:t>afričke</a:t>
            </a:r>
            <a:r>
              <a:rPr lang="en-GB" dirty="0"/>
              <a:t>, </a:t>
            </a:r>
            <a:r>
              <a:rPr lang="en-GB" dirty="0" err="1"/>
              <a:t>posebice</a:t>
            </a:r>
            <a:r>
              <a:rPr lang="en-GB" dirty="0"/>
              <a:t> </a:t>
            </a:r>
            <a:r>
              <a:rPr lang="en-GB" dirty="0" err="1"/>
              <a:t>marokanske</a:t>
            </a:r>
            <a:r>
              <a:rPr lang="en-GB" dirty="0"/>
              <a:t> </a:t>
            </a:r>
            <a:r>
              <a:rPr lang="en-GB" dirty="0" err="1"/>
              <a:t>estetike</a:t>
            </a:r>
            <a:r>
              <a:rPr lang="en-GB" dirty="0"/>
              <a:t>, </a:t>
            </a:r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kilometarskim</a:t>
            </a:r>
            <a:r>
              <a:rPr lang="en-GB" dirty="0"/>
              <a:t> </a:t>
            </a:r>
            <a:r>
              <a:rPr lang="en-GB" dirty="0" err="1"/>
              <a:t>pješčanim</a:t>
            </a:r>
            <a:r>
              <a:rPr lang="en-GB" dirty="0"/>
              <a:t> </a:t>
            </a:r>
            <a:r>
              <a:rPr lang="en-GB" dirty="0" err="1"/>
              <a:t>plažama</a:t>
            </a:r>
            <a:r>
              <a:rPr lang="en-GB" dirty="0"/>
              <a:t>, </a:t>
            </a:r>
            <a:r>
              <a:rPr lang="en-GB" dirty="0" err="1"/>
              <a:t>dugim</a:t>
            </a:r>
            <a:r>
              <a:rPr lang="en-GB" dirty="0"/>
              <a:t> </a:t>
            </a:r>
            <a:r>
              <a:rPr lang="en-GB" dirty="0" err="1"/>
              <a:t>šetnjama</a:t>
            </a:r>
            <a:r>
              <a:rPr lang="en-GB" dirty="0"/>
              <a:t> </a:t>
            </a:r>
            <a:r>
              <a:rPr lang="en-GB" dirty="0" err="1"/>
              <a:t>starim</a:t>
            </a:r>
            <a:r>
              <a:rPr lang="en-GB" dirty="0"/>
              <a:t> </a:t>
            </a:r>
            <a:r>
              <a:rPr lang="en-GB" dirty="0" err="1"/>
              <a:t>ribarskim</a:t>
            </a:r>
            <a:r>
              <a:rPr lang="en-GB" dirty="0"/>
              <a:t> </a:t>
            </a:r>
            <a:r>
              <a:rPr lang="en-GB" dirty="0" err="1"/>
              <a:t>dijelovima</a:t>
            </a:r>
            <a:r>
              <a:rPr lang="en-GB" dirty="0"/>
              <a:t> </a:t>
            </a:r>
            <a:r>
              <a:rPr lang="en-GB" dirty="0" err="1"/>
              <a:t>grada</a:t>
            </a:r>
            <a:r>
              <a:rPr lang="en-GB" dirty="0"/>
              <a:t> te </a:t>
            </a:r>
            <a:r>
              <a:rPr lang="en-GB" dirty="0" err="1"/>
              <a:t>kušati</a:t>
            </a:r>
            <a:r>
              <a:rPr lang="en-GB" dirty="0"/>
              <a:t> </a:t>
            </a:r>
            <a:r>
              <a:rPr lang="en-GB" dirty="0" err="1"/>
              <a:t>tradicionalna</a:t>
            </a:r>
            <a:r>
              <a:rPr lang="en-GB" dirty="0"/>
              <a:t> </a:t>
            </a:r>
            <a:r>
              <a:rPr lang="en-GB" dirty="0" err="1"/>
              <a:t>kanarska</a:t>
            </a:r>
            <a:r>
              <a:rPr lang="en-GB" dirty="0"/>
              <a:t>, </a:t>
            </a:r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afrička</a:t>
            </a:r>
            <a:r>
              <a:rPr lang="en-GB" dirty="0"/>
              <a:t> </a:t>
            </a:r>
            <a:r>
              <a:rPr lang="en-GB" dirty="0" err="1"/>
              <a:t>hrana</a:t>
            </a:r>
            <a:r>
              <a:rPr lang="en-GB" dirty="0"/>
              <a:t>, </a:t>
            </a:r>
            <a:r>
              <a:rPr lang="en-GB" dirty="0" err="1"/>
              <a:t>koja</a:t>
            </a:r>
            <a:r>
              <a:rPr lang="en-GB" dirty="0"/>
              <a:t> se </a:t>
            </a:r>
            <a:r>
              <a:rPr lang="en-GB" dirty="0" err="1"/>
              <a:t>nudi</a:t>
            </a:r>
            <a:r>
              <a:rPr lang="en-GB" dirty="0"/>
              <a:t> u </a:t>
            </a:r>
            <a:r>
              <a:rPr lang="en-GB" dirty="0" err="1"/>
              <a:t>brojnim</a:t>
            </a:r>
            <a:r>
              <a:rPr lang="en-GB" dirty="0"/>
              <a:t> </a:t>
            </a:r>
            <a:r>
              <a:rPr lang="en-GB" dirty="0" err="1"/>
              <a:t>restoranima</a:t>
            </a:r>
            <a:r>
              <a:rPr lang="en-GB" dirty="0"/>
              <a:t>. </a:t>
            </a:r>
            <a:r>
              <a:rPr lang="en-GB" dirty="0" err="1"/>
              <a:t>Pritom</a:t>
            </a:r>
            <a:r>
              <a:rPr lang="en-GB" dirty="0"/>
              <a:t> </a:t>
            </a:r>
            <a:r>
              <a:rPr lang="en-GB" dirty="0" err="1"/>
              <a:t>valja</a:t>
            </a:r>
            <a:r>
              <a:rPr lang="en-GB" dirty="0"/>
              <a:t> </a:t>
            </a:r>
            <a:r>
              <a:rPr lang="en-GB" dirty="0" err="1"/>
              <a:t>spomenuti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to da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cijene</a:t>
            </a:r>
            <a:r>
              <a:rPr lang="en-GB" dirty="0"/>
              <a:t> </a:t>
            </a:r>
            <a:r>
              <a:rPr lang="en-GB" dirty="0" err="1"/>
              <a:t>hrane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pića</a:t>
            </a:r>
            <a:r>
              <a:rPr lang="en-GB" dirty="0"/>
              <a:t> </a:t>
            </a:r>
            <a:r>
              <a:rPr lang="en-GB" dirty="0" err="1"/>
              <a:t>neusporedivo</a:t>
            </a:r>
            <a:r>
              <a:rPr lang="en-GB" dirty="0"/>
              <a:t> </a:t>
            </a:r>
            <a:r>
              <a:rPr lang="en-GB" dirty="0" err="1"/>
              <a:t>bolje</a:t>
            </a:r>
            <a:r>
              <a:rPr lang="en-GB" dirty="0"/>
              <a:t> </a:t>
            </a:r>
            <a:r>
              <a:rPr lang="en-GB" dirty="0" err="1"/>
              <a:t>nego</a:t>
            </a:r>
            <a:r>
              <a:rPr lang="en-GB" dirty="0"/>
              <a:t> u </a:t>
            </a:r>
            <a:r>
              <a:rPr lang="en-GB" dirty="0" err="1"/>
              <a:t>hrvatskim</a:t>
            </a:r>
            <a:r>
              <a:rPr lang="en-GB" dirty="0"/>
              <a:t> </a:t>
            </a:r>
            <a:r>
              <a:rPr lang="en-GB" dirty="0" err="1"/>
              <a:t>restoranima</a:t>
            </a:r>
            <a:r>
              <a:rPr lang="en-GB" dirty="0"/>
              <a:t>. </a:t>
            </a:r>
          </a:p>
          <a:p>
            <a:pPr algn="just"/>
            <a:endParaRPr lang="en-GB" sz="1000" dirty="0"/>
          </a:p>
          <a:p>
            <a:pPr algn="just"/>
            <a:r>
              <a:rPr lang="en-GB" dirty="0"/>
              <a:t>Gran </a:t>
            </a:r>
            <a:r>
              <a:rPr lang="en-GB" dirty="0" err="1"/>
              <a:t>Canariju</a:t>
            </a:r>
            <a:r>
              <a:rPr lang="en-GB" dirty="0"/>
              <a:t> </a:t>
            </a:r>
            <a:r>
              <a:rPr lang="en-GB" dirty="0" err="1"/>
              <a:t>nazivaju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malim</a:t>
            </a:r>
            <a:r>
              <a:rPr lang="en-GB" dirty="0"/>
              <a:t> </a:t>
            </a:r>
            <a:r>
              <a:rPr lang="en-GB" dirty="0" err="1"/>
              <a:t>kontinentom</a:t>
            </a:r>
            <a:r>
              <a:rPr lang="en-GB" dirty="0"/>
              <a:t> </a:t>
            </a:r>
            <a:r>
              <a:rPr lang="en-GB" dirty="0" err="1"/>
              <a:t>zbog</a:t>
            </a:r>
            <a:r>
              <a:rPr lang="en-GB" dirty="0"/>
              <a:t> </a:t>
            </a:r>
            <a:r>
              <a:rPr lang="en-GB" dirty="0" err="1"/>
              <a:t>izrazito</a:t>
            </a:r>
            <a:r>
              <a:rPr lang="en-GB" dirty="0"/>
              <a:t> </a:t>
            </a:r>
            <a:r>
              <a:rPr lang="en-GB" dirty="0" err="1"/>
              <a:t>raznolike</a:t>
            </a:r>
            <a:r>
              <a:rPr lang="en-GB" dirty="0"/>
              <a:t> </a:t>
            </a:r>
            <a:r>
              <a:rPr lang="en-GB" dirty="0" err="1"/>
              <a:t>flore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faune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klimatskih</a:t>
            </a:r>
            <a:r>
              <a:rPr lang="en-GB" dirty="0"/>
              <a:t> </a:t>
            </a:r>
            <a:r>
              <a:rPr lang="en-GB" dirty="0" err="1"/>
              <a:t>uvjeta</a:t>
            </a:r>
            <a:r>
              <a:rPr lang="en-GB" dirty="0"/>
              <a:t> te </a:t>
            </a:r>
            <a:r>
              <a:rPr lang="en-GB" dirty="0" err="1"/>
              <a:t>zbog</a:t>
            </a:r>
            <a:r>
              <a:rPr lang="en-GB" dirty="0"/>
              <a:t> </a:t>
            </a:r>
            <a:r>
              <a:rPr lang="en-GB" dirty="0" err="1"/>
              <a:t>činjenice</a:t>
            </a:r>
            <a:r>
              <a:rPr lang="en-GB" dirty="0"/>
              <a:t> da je </a:t>
            </a:r>
            <a:r>
              <a:rPr lang="en-GB" dirty="0" err="1"/>
              <a:t>na</a:t>
            </a:r>
            <a:r>
              <a:rPr lang="en-GB" dirty="0"/>
              <a:t> tom </a:t>
            </a:r>
            <a:r>
              <a:rPr lang="en-GB" dirty="0" err="1"/>
              <a:t>relativno</a:t>
            </a:r>
            <a:r>
              <a:rPr lang="en-GB" dirty="0"/>
              <a:t> </a:t>
            </a:r>
            <a:r>
              <a:rPr lang="en-GB" dirty="0" err="1"/>
              <a:t>malom</a:t>
            </a:r>
            <a:r>
              <a:rPr lang="en-GB" dirty="0"/>
              <a:t> </a:t>
            </a:r>
            <a:r>
              <a:rPr lang="en-GB" dirty="0" err="1"/>
              <a:t>otoku</a:t>
            </a:r>
            <a:r>
              <a:rPr lang="en-GB" dirty="0"/>
              <a:t> </a:t>
            </a:r>
            <a:r>
              <a:rPr lang="en-GB" dirty="0" err="1"/>
              <a:t>moguće</a:t>
            </a:r>
            <a:r>
              <a:rPr lang="en-GB" dirty="0"/>
              <a:t> </a:t>
            </a:r>
            <a:r>
              <a:rPr lang="en-GB" dirty="0" err="1"/>
              <a:t>uživati</a:t>
            </a:r>
            <a:r>
              <a:rPr lang="en-GB" dirty="0"/>
              <a:t> u </a:t>
            </a:r>
            <a:r>
              <a:rPr lang="en-GB" dirty="0" err="1"/>
              <a:t>najrazličitijim</a:t>
            </a:r>
            <a:r>
              <a:rPr lang="en-GB" dirty="0"/>
              <a:t> </a:t>
            </a:r>
            <a:r>
              <a:rPr lang="en-GB" dirty="0" err="1"/>
              <a:t>krajobrazima</a:t>
            </a:r>
            <a:r>
              <a:rPr lang="en-GB" dirty="0"/>
              <a:t>, od </a:t>
            </a:r>
            <a:r>
              <a:rPr lang="en-GB" dirty="0" err="1"/>
              <a:t>visokih</a:t>
            </a:r>
            <a:r>
              <a:rPr lang="en-GB" dirty="0"/>
              <a:t> </a:t>
            </a:r>
            <a:r>
              <a:rPr lang="en-GB" dirty="0" err="1"/>
              <a:t>oceanskih</a:t>
            </a:r>
            <a:r>
              <a:rPr lang="en-GB" dirty="0"/>
              <a:t> </a:t>
            </a:r>
            <a:r>
              <a:rPr lang="en-GB" dirty="0" err="1"/>
              <a:t>klifova</a:t>
            </a:r>
            <a:r>
              <a:rPr lang="en-GB" dirty="0"/>
              <a:t>, </a:t>
            </a:r>
            <a:r>
              <a:rPr lang="en-GB" dirty="0" err="1"/>
              <a:t>kilometarski</a:t>
            </a:r>
            <a:r>
              <a:rPr lang="en-GB" dirty="0"/>
              <a:t> </a:t>
            </a:r>
            <a:r>
              <a:rPr lang="en-GB" dirty="0" err="1"/>
              <a:t>dugih</a:t>
            </a:r>
            <a:r>
              <a:rPr lang="en-GB" dirty="0"/>
              <a:t> </a:t>
            </a:r>
            <a:r>
              <a:rPr lang="en-GB" dirty="0" err="1"/>
              <a:t>pješčanih</a:t>
            </a:r>
            <a:r>
              <a:rPr lang="en-GB" dirty="0"/>
              <a:t> </a:t>
            </a:r>
            <a:r>
              <a:rPr lang="en-GB" dirty="0" err="1"/>
              <a:t>plaža</a:t>
            </a:r>
            <a:r>
              <a:rPr lang="en-GB" dirty="0"/>
              <a:t>, </a:t>
            </a:r>
            <a:r>
              <a:rPr lang="en-GB" dirty="0" err="1"/>
              <a:t>planinskoga</a:t>
            </a:r>
            <a:r>
              <a:rPr lang="en-GB" dirty="0"/>
              <a:t> </a:t>
            </a:r>
            <a:r>
              <a:rPr lang="en-GB" dirty="0" err="1"/>
              <a:t>središnjeg</a:t>
            </a:r>
            <a:r>
              <a:rPr lang="en-GB" dirty="0"/>
              <a:t> </a:t>
            </a:r>
            <a:r>
              <a:rPr lang="en-GB" dirty="0" err="1"/>
              <a:t>dijela</a:t>
            </a:r>
            <a:r>
              <a:rPr lang="en-GB" dirty="0"/>
              <a:t> </a:t>
            </a:r>
            <a:r>
              <a:rPr lang="en-GB" dirty="0" err="1"/>
              <a:t>otoka</a:t>
            </a:r>
            <a:r>
              <a:rPr lang="en-GB" dirty="0"/>
              <a:t> s </a:t>
            </a:r>
            <a:r>
              <a:rPr lang="en-GB" dirty="0" err="1"/>
              <a:t>najrazličitijom</a:t>
            </a:r>
            <a:r>
              <a:rPr lang="en-GB" dirty="0"/>
              <a:t> </a:t>
            </a:r>
            <a:r>
              <a:rPr lang="en-GB" dirty="0" err="1"/>
              <a:t>vegetacijom</a:t>
            </a:r>
            <a:r>
              <a:rPr lang="en-GB" dirty="0"/>
              <a:t>, </a:t>
            </a:r>
            <a:r>
              <a:rPr lang="en-GB" dirty="0" err="1"/>
              <a:t>nepreglednim</a:t>
            </a:r>
            <a:r>
              <a:rPr lang="en-GB" dirty="0"/>
              <a:t> </a:t>
            </a:r>
            <a:r>
              <a:rPr lang="en-GB" dirty="0" err="1"/>
              <a:t>plantaža</a:t>
            </a:r>
            <a:r>
              <a:rPr lang="en-GB" dirty="0"/>
              <a:t> banana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kaktusa</a:t>
            </a:r>
            <a:r>
              <a:rPr lang="en-GB" dirty="0"/>
              <a:t> do </a:t>
            </a:r>
            <a:r>
              <a:rPr lang="en-GB" dirty="0" err="1"/>
              <a:t>pustinjskih</a:t>
            </a:r>
            <a:r>
              <a:rPr lang="en-GB" dirty="0"/>
              <a:t> </a:t>
            </a:r>
            <a:r>
              <a:rPr lang="en-GB" dirty="0" err="1"/>
              <a:t>dina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južnoj</a:t>
            </a:r>
            <a:r>
              <a:rPr lang="en-GB" dirty="0"/>
              <a:t> </a:t>
            </a:r>
            <a:r>
              <a:rPr lang="en-GB" dirty="0" err="1"/>
              <a:t>strani</a:t>
            </a:r>
            <a:r>
              <a:rPr lang="en-GB" dirty="0"/>
              <a:t> </a:t>
            </a:r>
            <a:r>
              <a:rPr lang="en-GB" dirty="0" err="1"/>
              <a:t>otoka</a:t>
            </a:r>
            <a:r>
              <a:rPr lang="en-GB" dirty="0"/>
              <a:t>, </a:t>
            </a:r>
            <a:r>
              <a:rPr lang="en-GB" dirty="0" err="1"/>
              <a:t>koje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ujedno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zaštićeni</a:t>
            </a:r>
            <a:r>
              <a:rPr lang="en-GB" dirty="0"/>
              <a:t> </a:t>
            </a:r>
            <a:r>
              <a:rPr lang="en-GB" dirty="0" err="1"/>
              <a:t>prirodni</a:t>
            </a:r>
            <a:r>
              <a:rPr lang="en-GB" dirty="0"/>
              <a:t> </a:t>
            </a:r>
            <a:r>
              <a:rPr lang="en-GB" dirty="0" err="1"/>
              <a:t>rezervat</a:t>
            </a:r>
            <a:r>
              <a:rPr lang="en-GB" dirty="0"/>
              <a:t> – Dunas de Maspalomas.</a:t>
            </a:r>
          </a:p>
        </p:txBody>
      </p:sp>
    </p:spTree>
    <p:extLst>
      <p:ext uri="{BB962C8B-B14F-4D97-AF65-F5344CB8AC3E}">
        <p14:creationId xmlns:p14="http://schemas.microsoft.com/office/powerpoint/2010/main" val="3618738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4B33E4-087C-1364-3A12-4BEA3B97FBCF}"/>
              </a:ext>
            </a:extLst>
          </p:cNvPr>
          <p:cNvSpPr txBox="1"/>
          <p:nvPr/>
        </p:nvSpPr>
        <p:spPr>
          <a:xfrm>
            <a:off x="157316" y="108155"/>
            <a:ext cx="88686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Najviši je </a:t>
            </a:r>
            <a:r>
              <a:rPr lang="en-GB" dirty="0" err="1"/>
              <a:t>vrh</a:t>
            </a:r>
            <a:r>
              <a:rPr lang="en-GB" dirty="0"/>
              <a:t> </a:t>
            </a:r>
            <a:r>
              <a:rPr lang="en-GB" dirty="0" err="1"/>
              <a:t>otoka</a:t>
            </a:r>
            <a:r>
              <a:rPr lang="en-GB" dirty="0"/>
              <a:t> Pico de las Nieves, a </a:t>
            </a:r>
            <a:r>
              <a:rPr lang="en-GB" dirty="0" err="1"/>
              <a:t>visok</a:t>
            </a:r>
            <a:r>
              <a:rPr lang="en-GB" dirty="0"/>
              <a:t> je 1949 m. U </a:t>
            </a:r>
            <a:r>
              <a:rPr lang="en-GB" dirty="0" err="1"/>
              <a:t>unutrašnjosti</a:t>
            </a:r>
            <a:r>
              <a:rPr lang="en-GB" dirty="0"/>
              <a:t> </a:t>
            </a:r>
            <a:r>
              <a:rPr lang="en-GB" dirty="0" err="1"/>
              <a:t>otoka</a:t>
            </a:r>
            <a:r>
              <a:rPr lang="en-GB" dirty="0"/>
              <a:t> </a:t>
            </a:r>
            <a:r>
              <a:rPr lang="en-GB" dirty="0" err="1"/>
              <a:t>nalaze</a:t>
            </a:r>
            <a:r>
              <a:rPr lang="en-GB" dirty="0"/>
              <a:t> se </a:t>
            </a:r>
            <a:r>
              <a:rPr lang="en-GB" dirty="0" err="1"/>
              <a:t>brojni</a:t>
            </a:r>
            <a:r>
              <a:rPr lang="en-GB" dirty="0"/>
              <a:t> </a:t>
            </a:r>
            <a:r>
              <a:rPr lang="en-GB" dirty="0" err="1"/>
              <a:t>parkovi</a:t>
            </a:r>
            <a:r>
              <a:rPr lang="en-GB" dirty="0"/>
              <a:t> </a:t>
            </a:r>
            <a:r>
              <a:rPr lang="en-GB" dirty="0" err="1"/>
              <a:t>prirode</a:t>
            </a:r>
            <a:r>
              <a:rPr lang="en-GB" dirty="0"/>
              <a:t> </a:t>
            </a:r>
            <a:r>
              <a:rPr lang="en-GB" dirty="0" err="1"/>
              <a:t>poput</a:t>
            </a:r>
            <a:r>
              <a:rPr lang="en-GB" dirty="0"/>
              <a:t> Parque Natural de </a:t>
            </a:r>
            <a:r>
              <a:rPr lang="en-GB" dirty="0" err="1"/>
              <a:t>Pilancones</a:t>
            </a:r>
            <a:r>
              <a:rPr lang="en-GB" dirty="0"/>
              <a:t>, Rural del </a:t>
            </a:r>
            <a:r>
              <a:rPr lang="en-GB" dirty="0" err="1"/>
              <a:t>Nublo</a:t>
            </a:r>
            <a:r>
              <a:rPr lang="en-GB" dirty="0"/>
              <a:t> Park, </a:t>
            </a:r>
            <a:r>
              <a:rPr lang="en-GB" dirty="0" err="1"/>
              <a:t>Cocodrilo</a:t>
            </a:r>
            <a:r>
              <a:rPr lang="en-GB" dirty="0"/>
              <a:t> Park </a:t>
            </a:r>
            <a:r>
              <a:rPr lang="en-GB" dirty="0" err="1"/>
              <a:t>itd</a:t>
            </a:r>
            <a:r>
              <a:rPr lang="en-GB" dirty="0"/>
              <a:t>.</a:t>
            </a:r>
          </a:p>
          <a:p>
            <a:pPr algn="just"/>
            <a:r>
              <a:rPr lang="en-GB" dirty="0" err="1"/>
              <a:t>Osim</a:t>
            </a:r>
            <a:r>
              <a:rPr lang="en-GB" dirty="0"/>
              <a:t> Las </a:t>
            </a:r>
            <a:r>
              <a:rPr lang="en-GB" dirty="0" err="1"/>
              <a:t>Palmasa</a:t>
            </a:r>
            <a:r>
              <a:rPr lang="en-GB" dirty="0"/>
              <a:t>, </a:t>
            </a:r>
            <a:r>
              <a:rPr lang="en-GB" dirty="0" err="1"/>
              <a:t>najvećeg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glavnog</a:t>
            </a:r>
            <a:r>
              <a:rPr lang="en-GB" dirty="0"/>
              <a:t> </a:t>
            </a:r>
            <a:r>
              <a:rPr lang="en-GB" dirty="0" err="1"/>
              <a:t>grada</a:t>
            </a:r>
            <a:r>
              <a:rPr lang="en-GB" dirty="0"/>
              <a:t> Gran </a:t>
            </a:r>
            <a:r>
              <a:rPr lang="en-GB" dirty="0" err="1"/>
              <a:t>Canarie</a:t>
            </a:r>
            <a:r>
              <a:rPr lang="en-GB" dirty="0"/>
              <a:t>, </a:t>
            </a:r>
            <a:r>
              <a:rPr lang="en-GB" dirty="0" err="1"/>
              <a:t>isplati</a:t>
            </a:r>
            <a:r>
              <a:rPr lang="en-GB" dirty="0"/>
              <a:t> se </a:t>
            </a:r>
            <a:r>
              <a:rPr lang="en-GB" dirty="0" err="1"/>
              <a:t>vidjeti</a:t>
            </a:r>
            <a:r>
              <a:rPr lang="en-GB" dirty="0"/>
              <a:t> </a:t>
            </a:r>
            <a:r>
              <a:rPr lang="en-GB" dirty="0" err="1"/>
              <a:t>brojne</a:t>
            </a:r>
            <a:r>
              <a:rPr lang="en-GB" dirty="0"/>
              <a:t> </a:t>
            </a:r>
            <a:r>
              <a:rPr lang="en-GB" dirty="0" err="1"/>
              <a:t>gradiće</a:t>
            </a:r>
            <a:r>
              <a:rPr lang="en-GB" dirty="0"/>
              <a:t> </a:t>
            </a:r>
            <a:r>
              <a:rPr lang="en-GB" dirty="0" err="1"/>
              <a:t>razasute</a:t>
            </a:r>
            <a:r>
              <a:rPr lang="en-GB" dirty="0"/>
              <a:t> po </a:t>
            </a:r>
            <a:r>
              <a:rPr lang="en-GB" dirty="0" err="1"/>
              <a:t>atlantskoj</a:t>
            </a:r>
            <a:r>
              <a:rPr lang="en-GB" dirty="0"/>
              <a:t> </a:t>
            </a:r>
            <a:r>
              <a:rPr lang="en-GB" dirty="0" err="1"/>
              <a:t>obali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unutrašnjosti</a:t>
            </a:r>
            <a:r>
              <a:rPr lang="en-GB" dirty="0"/>
              <a:t> </a:t>
            </a:r>
            <a:r>
              <a:rPr lang="en-GB" dirty="0" err="1"/>
              <a:t>otoka</a:t>
            </a:r>
            <a:r>
              <a:rPr lang="en-GB" dirty="0"/>
              <a:t> </a:t>
            </a:r>
            <a:r>
              <a:rPr lang="en-GB" dirty="0" err="1"/>
              <a:t>poput</a:t>
            </a:r>
            <a:r>
              <a:rPr lang="en-GB" dirty="0"/>
              <a:t> </a:t>
            </a:r>
            <a:r>
              <a:rPr lang="en-GB" dirty="0" err="1"/>
              <a:t>prekrasnog</a:t>
            </a:r>
            <a:r>
              <a:rPr lang="en-GB" dirty="0"/>
              <a:t> San </a:t>
            </a:r>
            <a:r>
              <a:rPr lang="en-GB" dirty="0" err="1"/>
              <a:t>Felipea</a:t>
            </a:r>
            <a:r>
              <a:rPr lang="en-GB" dirty="0"/>
              <a:t>, </a:t>
            </a:r>
            <a:r>
              <a:rPr lang="en-GB" dirty="0" err="1"/>
              <a:t>Agaetea</a:t>
            </a:r>
            <a:r>
              <a:rPr lang="en-GB" dirty="0"/>
              <a:t>, El </a:t>
            </a:r>
            <a:r>
              <a:rPr lang="en-GB" dirty="0" err="1"/>
              <a:t>Pagadora</a:t>
            </a:r>
            <a:r>
              <a:rPr lang="en-GB" dirty="0"/>
              <a:t>, </a:t>
            </a:r>
            <a:r>
              <a:rPr lang="en-GB" dirty="0" err="1"/>
              <a:t>Terrora</a:t>
            </a:r>
            <a:r>
              <a:rPr lang="en-GB" dirty="0"/>
              <a:t>, </a:t>
            </a:r>
            <a:r>
              <a:rPr lang="en-GB" dirty="0" err="1"/>
              <a:t>Firgasa</a:t>
            </a:r>
            <a:r>
              <a:rPr lang="en-GB" dirty="0"/>
              <a:t>, </a:t>
            </a:r>
            <a:r>
              <a:rPr lang="en-GB" dirty="0" err="1"/>
              <a:t>Arucasa</a:t>
            </a:r>
            <a:r>
              <a:rPr lang="en-GB" dirty="0"/>
              <a:t>, </a:t>
            </a:r>
            <a:r>
              <a:rPr lang="en-GB" dirty="0" err="1"/>
              <a:t>Maspalomasa</a:t>
            </a:r>
            <a:r>
              <a:rPr lang="en-GB" dirty="0"/>
              <a:t>, Puerto de </a:t>
            </a:r>
            <a:r>
              <a:rPr lang="en-GB" dirty="0" err="1"/>
              <a:t>Mogana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brojnih</a:t>
            </a:r>
            <a:r>
              <a:rPr lang="en-GB" dirty="0"/>
              <a:t> </a:t>
            </a:r>
            <a:r>
              <a:rPr lang="en-GB" dirty="0" err="1"/>
              <a:t>drugih</a:t>
            </a:r>
            <a:r>
              <a:rPr lang="en-GB" dirty="0"/>
              <a:t>. </a:t>
            </a:r>
            <a:r>
              <a:rPr lang="en-GB" dirty="0" err="1"/>
              <a:t>Budući</a:t>
            </a:r>
            <a:r>
              <a:rPr lang="en-GB" dirty="0"/>
              <a:t> da je </a:t>
            </a:r>
            <a:r>
              <a:rPr lang="en-GB" dirty="0" err="1"/>
              <a:t>otok</a:t>
            </a:r>
            <a:r>
              <a:rPr lang="en-GB" dirty="0"/>
              <a:t> </a:t>
            </a:r>
            <a:r>
              <a:rPr lang="en-GB" dirty="0" err="1"/>
              <a:t>prilično</a:t>
            </a:r>
            <a:r>
              <a:rPr lang="en-GB" dirty="0"/>
              <a:t> </a:t>
            </a:r>
            <a:r>
              <a:rPr lang="en-GB" dirty="0" err="1"/>
              <a:t>malen</a:t>
            </a:r>
            <a:r>
              <a:rPr lang="en-GB" dirty="0"/>
              <a:t>, </a:t>
            </a:r>
            <a:r>
              <a:rPr lang="en-GB" dirty="0" err="1"/>
              <a:t>preporuka</a:t>
            </a:r>
            <a:r>
              <a:rPr lang="en-GB" dirty="0"/>
              <a:t> je </a:t>
            </a:r>
            <a:r>
              <a:rPr lang="en-GB" dirty="0" err="1"/>
              <a:t>unajmiti</a:t>
            </a:r>
            <a:r>
              <a:rPr lang="en-GB" dirty="0"/>
              <a:t> auto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krenuti</a:t>
            </a:r>
            <a:r>
              <a:rPr lang="en-GB" dirty="0"/>
              <a:t> u </a:t>
            </a:r>
            <a:r>
              <a:rPr lang="en-GB" dirty="0" err="1"/>
              <a:t>obilazak</a:t>
            </a:r>
            <a:r>
              <a:rPr lang="en-GB" dirty="0"/>
              <a:t>. </a:t>
            </a:r>
            <a:r>
              <a:rPr lang="en-GB" dirty="0" err="1"/>
              <a:t>Cijene</a:t>
            </a:r>
            <a:r>
              <a:rPr lang="en-GB" dirty="0"/>
              <a:t> </a:t>
            </a:r>
            <a:r>
              <a:rPr lang="en-GB" dirty="0" err="1"/>
              <a:t>najma</a:t>
            </a:r>
            <a:r>
              <a:rPr lang="en-GB" dirty="0"/>
              <a:t> </a:t>
            </a:r>
            <a:r>
              <a:rPr lang="en-GB" dirty="0" err="1"/>
              <a:t>automobila</a:t>
            </a:r>
            <a:r>
              <a:rPr lang="en-GB" dirty="0"/>
              <a:t> u </a:t>
            </a:r>
            <a:r>
              <a:rPr lang="en-GB" i="1" dirty="0"/>
              <a:t>rent a car </a:t>
            </a:r>
            <a:r>
              <a:rPr lang="en-GB" dirty="0" err="1"/>
              <a:t>agencijama</a:t>
            </a:r>
            <a:r>
              <a:rPr lang="en-GB" dirty="0"/>
              <a:t> </a:t>
            </a:r>
            <a:r>
              <a:rPr lang="en-GB" dirty="0" err="1"/>
              <a:t>kreću</a:t>
            </a:r>
            <a:r>
              <a:rPr lang="en-GB" dirty="0"/>
              <a:t> se od 15 do 35 </a:t>
            </a:r>
            <a:r>
              <a:rPr lang="en-GB" dirty="0" err="1"/>
              <a:t>eura</a:t>
            </a:r>
            <a:r>
              <a:rPr lang="en-GB" i="1" dirty="0"/>
              <a:t>. </a:t>
            </a:r>
            <a:r>
              <a:rPr lang="en-GB" dirty="0" err="1"/>
              <a:t>Promet</a:t>
            </a:r>
            <a:r>
              <a:rPr lang="en-GB" dirty="0"/>
              <a:t> se </a:t>
            </a:r>
            <a:r>
              <a:rPr lang="en-GB" dirty="0" err="1"/>
              <a:t>odvija</a:t>
            </a:r>
            <a:r>
              <a:rPr lang="en-GB" dirty="0"/>
              <a:t> </a:t>
            </a:r>
            <a:r>
              <a:rPr lang="en-GB" dirty="0" err="1"/>
              <a:t>mirno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disciplinirano</a:t>
            </a:r>
            <a:r>
              <a:rPr lang="en-GB" dirty="0"/>
              <a:t>, a sam </a:t>
            </a:r>
            <a:r>
              <a:rPr lang="en-GB" dirty="0" err="1"/>
              <a:t>otok</a:t>
            </a:r>
            <a:r>
              <a:rPr lang="en-GB" dirty="0"/>
              <a:t> </a:t>
            </a:r>
            <a:r>
              <a:rPr lang="en-GB" dirty="0" err="1"/>
              <a:t>iznimno</a:t>
            </a:r>
            <a:r>
              <a:rPr lang="en-GB" dirty="0"/>
              <a:t> je dobro </a:t>
            </a:r>
            <a:r>
              <a:rPr lang="en-GB" dirty="0" err="1"/>
              <a:t>prometno</a:t>
            </a:r>
            <a:r>
              <a:rPr lang="en-GB" dirty="0"/>
              <a:t> </a:t>
            </a:r>
            <a:r>
              <a:rPr lang="en-GB" dirty="0" err="1"/>
              <a:t>povezan</a:t>
            </a:r>
            <a:r>
              <a:rPr lang="en-GB" dirty="0"/>
              <a:t> te je </a:t>
            </a:r>
            <a:r>
              <a:rPr lang="en-GB" dirty="0" err="1"/>
              <a:t>uistinu</a:t>
            </a:r>
            <a:r>
              <a:rPr lang="en-GB" dirty="0"/>
              <a:t> </a:t>
            </a:r>
            <a:r>
              <a:rPr lang="en-GB" dirty="0" err="1"/>
              <a:t>idealan</a:t>
            </a:r>
            <a:r>
              <a:rPr lang="en-GB" dirty="0"/>
              <a:t> za </a:t>
            </a:r>
            <a:r>
              <a:rPr lang="en-GB" dirty="0" err="1"/>
              <a:t>opušten</a:t>
            </a:r>
            <a:r>
              <a:rPr lang="en-GB" dirty="0"/>
              <a:t> </a:t>
            </a:r>
            <a:r>
              <a:rPr lang="en-GB" dirty="0" err="1"/>
              <a:t>obilazak</a:t>
            </a:r>
            <a:r>
              <a:rPr lang="en-GB" dirty="0"/>
              <a:t> </a:t>
            </a:r>
            <a:r>
              <a:rPr lang="en-GB" dirty="0" err="1"/>
              <a:t>automobilom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uživanje</a:t>
            </a:r>
            <a:r>
              <a:rPr lang="en-GB" dirty="0"/>
              <a:t> u </a:t>
            </a:r>
            <a:r>
              <a:rPr lang="en-GB" dirty="0" err="1"/>
              <a:t>najrazličitijim</a:t>
            </a:r>
            <a:r>
              <a:rPr lang="en-GB" dirty="0"/>
              <a:t> </a:t>
            </a:r>
            <a:r>
              <a:rPr lang="en-GB" dirty="0" err="1"/>
              <a:t>krajobrazima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3709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s Palmas: Spain's Most Underrated Destination For A Winter City Break">
            <a:extLst>
              <a:ext uri="{FF2B5EF4-FFF2-40B4-BE49-F238E27FC236}">
                <a16:creationId xmlns:a16="http://schemas.microsoft.com/office/drawing/2014/main" id="{295AA6D7-44AC-4A70-2BFA-EC4D7AABC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16" y="666750"/>
            <a:ext cx="8219768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B47136-A5EF-BD40-2F58-BEC263BC8650}"/>
              </a:ext>
            </a:extLst>
          </p:cNvPr>
          <p:cNvSpPr txBox="1"/>
          <p:nvPr/>
        </p:nvSpPr>
        <p:spPr>
          <a:xfrm>
            <a:off x="481781" y="206477"/>
            <a:ext cx="3126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Las Palmas</a:t>
            </a:r>
          </a:p>
        </p:txBody>
      </p:sp>
    </p:spTree>
    <p:extLst>
      <p:ext uri="{BB962C8B-B14F-4D97-AF65-F5344CB8AC3E}">
        <p14:creationId xmlns:p14="http://schemas.microsoft.com/office/powerpoint/2010/main" val="2681741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beach&#10;&#10;Description automatically generated with medium confidence">
            <a:extLst>
              <a:ext uri="{FF2B5EF4-FFF2-40B4-BE49-F238E27FC236}">
                <a16:creationId xmlns:a16="http://schemas.microsoft.com/office/drawing/2014/main" id="{09CF781C-D000-AB95-43A5-2BD265173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20" y="924233"/>
            <a:ext cx="8445909" cy="57223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16E425-6D5B-CE33-0656-FA1B833BEE92}"/>
              </a:ext>
            </a:extLst>
          </p:cNvPr>
          <p:cNvSpPr txBox="1"/>
          <p:nvPr/>
        </p:nvSpPr>
        <p:spPr>
          <a:xfrm>
            <a:off x="324463" y="383458"/>
            <a:ext cx="6882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Playa de Las </a:t>
            </a:r>
            <a:r>
              <a:rPr lang="en-GB" dirty="0" err="1"/>
              <a:t>Canteras</a:t>
            </a:r>
            <a:r>
              <a:rPr lang="en-GB" dirty="0"/>
              <a:t> u Las </a:t>
            </a:r>
            <a:r>
              <a:rPr lang="en-GB" dirty="0" err="1"/>
              <a:t>Palmasu</a:t>
            </a:r>
            <a:r>
              <a:rPr lang="en-GB" dirty="0"/>
              <a:t> s </a:t>
            </a:r>
            <a:r>
              <a:rPr lang="en-GB" dirty="0" err="1"/>
              <a:t>crnim</a:t>
            </a:r>
            <a:r>
              <a:rPr lang="en-GB" dirty="0"/>
              <a:t>, </a:t>
            </a:r>
            <a:r>
              <a:rPr lang="en-GB" dirty="0" err="1"/>
              <a:t>vulkanskim</a:t>
            </a:r>
            <a:r>
              <a:rPr lang="en-GB" dirty="0"/>
              <a:t> </a:t>
            </a:r>
            <a:r>
              <a:rPr lang="en-GB" dirty="0" err="1"/>
              <a:t>pijeskom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8861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204</TotalTime>
  <Words>1105</Words>
  <Application>Microsoft Office PowerPoint</Application>
  <PresentationFormat>On-screen Show (4:3)</PresentationFormat>
  <Paragraphs>52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Helena Buric</dc:creator>
  <cp:lastModifiedBy>Helena Buric</cp:lastModifiedBy>
  <cp:revision>26</cp:revision>
  <dcterms:created xsi:type="dcterms:W3CDTF">2023-05-21T07:34:19Z</dcterms:created>
  <dcterms:modified xsi:type="dcterms:W3CDTF">2023-05-21T11:01:45Z</dcterms:modified>
</cp:coreProperties>
</file>