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0" r:id="rId9"/>
  </p:sldIdLst>
  <p:sldSz cx="12192000" cy="6858000"/>
  <p:notesSz cx="6735763" cy="98663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604020202020204" charset="0"/>
      <p:regular r:id="rId15"/>
      <p:bold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DevIsa9iswAk3alt4f1xav4a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6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50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44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0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35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9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9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2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70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8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88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8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lIns="91425" tIns="45700" rIns="9142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hr-HR" sz="5400" dirty="0"/>
              <a:t>ERASMUS + MOBILITY </a:t>
            </a:r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hr-HR" sz="2000" dirty="0"/>
              <a:t>PROF. DR. SC. NIKICA MIHALJEVIĆ</a:t>
            </a:r>
          </a:p>
        </p:txBody>
      </p:sp>
      <p:sp>
        <p:nvSpPr>
          <p:cNvPr id="106" name="Google Shape;106;p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700"/>
              <a:t>prof. dr. sc. Nikica Mihaljević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Naziv ustanove:  Kiel University, Christian-Albrechts-Universität zu Kiel, Njemačka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Razdoblje mobilnosti:  14. studenog 2023. – 16. studenog 2023.</a:t>
            </a:r>
            <a:endParaRPr sz="2400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Vrsta mobilnosti:  Staff mobility for training (mobilnost u svrhu osposobljavanja); sudjelovanje na </a:t>
            </a:r>
            <a:r>
              <a:rPr lang="hr-HR" sz="2400" i="1" dirty="0"/>
              <a:t>Teaching Staff Week </a:t>
            </a:r>
            <a:r>
              <a:rPr lang="hr-HR" sz="2400" dirty="0"/>
              <a:t>u okviru suradnje unutar SEA-EU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Ime, prezime i zvanje „domaćina”: Isabel Mourillo Wilstermann</a:t>
            </a:r>
          </a:p>
        </p:txBody>
      </p:sp>
      <p:sp>
        <p:nvSpPr>
          <p:cNvPr id="113" name="Google Shape;113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Tijekom mobilnosti sudjelovala sam na </a:t>
            </a:r>
            <a:r>
              <a:rPr lang="en-GB" i="1" dirty="0"/>
              <a:t>Teaching Staff Week</a:t>
            </a:r>
            <a:r>
              <a:rPr lang="hr-HR" i="1" dirty="0"/>
              <a:t>:</a:t>
            </a:r>
            <a:r>
              <a:rPr lang="en-GB" dirty="0"/>
              <a:t> </a:t>
            </a:r>
            <a:r>
              <a:rPr lang="en-GB" i="1" dirty="0"/>
              <a:t>Developing a training program for students as course assistants and peer coaches</a:t>
            </a:r>
            <a:r>
              <a:rPr lang="hr-HR" dirty="0"/>
              <a:t> u organizaciji Sveučilišta u Kielu (</a:t>
            </a:r>
            <a:r>
              <a:rPr lang="hr-HR" sz="2000" dirty="0"/>
              <a:t>Christian-Albrechts-Universität zu Kiel)</a:t>
            </a:r>
            <a:r>
              <a:rPr lang="hr-HR" dirty="0"/>
              <a:t>. Na ovom workshopu sudjelovali su i drugi partneri iz SEA-EU: Sveučilište u Gdanjsku, Sveučilište u Malti, Sveučilište u Kielu.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Tijekom tri dana intenzivnog programa upoznali smo se s </a:t>
            </a:r>
            <a:r>
              <a:rPr lang="en-GB" i="1" dirty="0"/>
              <a:t>course assistants </a:t>
            </a:r>
            <a:r>
              <a:rPr lang="hr-HR" dirty="0"/>
              <a:t>i</a:t>
            </a:r>
            <a:r>
              <a:rPr lang="en-GB" i="1" dirty="0"/>
              <a:t> peer coaches</a:t>
            </a:r>
            <a:r>
              <a:rPr lang="hr-HR" dirty="0"/>
              <a:t> ulogama pri Sveučilištu u Kielu, koje u toj oblasti ima već deset godina iskustva. Ove teme su sudionicima predstavljene putem teorijske literature ali i preko niza praktičnih primjera.</a:t>
            </a:r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Osim dijeljenja vlastitog iskustva i opširnog predstavljanja istog, kolege sa Sveučilišta u Kielu organizirali su niz aktivnosti pomoću kojih su se sudionici mogli upoznati s </a:t>
            </a:r>
            <a:r>
              <a:rPr lang="en-GB" i="1" dirty="0"/>
              <a:t>course assistants </a:t>
            </a:r>
            <a:r>
              <a:rPr lang="hr-HR" dirty="0"/>
              <a:t>i</a:t>
            </a:r>
            <a:r>
              <a:rPr lang="en-GB" i="1" dirty="0"/>
              <a:t> peer coaches</a:t>
            </a:r>
            <a:r>
              <a:rPr lang="hr-HR" i="1" dirty="0"/>
              <a:t> </a:t>
            </a:r>
            <a:r>
              <a:rPr lang="hr-HR" dirty="0"/>
              <a:t>kao i samostalno razviti različite pedagoške metode u oblasti istorazinske pomoći studentima.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Char char="•"/>
            </a:pPr>
            <a:r>
              <a:rPr lang="hr-HR" dirty="0"/>
              <a:t>U okviru </a:t>
            </a:r>
            <a:r>
              <a:rPr lang="hr-HR" i="1" dirty="0"/>
              <a:t>Teaching Staff Week</a:t>
            </a:r>
            <a:r>
              <a:rPr lang="hr-HR" dirty="0"/>
              <a:t> bilo je organizirano i predavanje</a:t>
            </a:r>
            <a:r>
              <a:rPr lang="en-GB" dirty="0"/>
              <a:t> </a:t>
            </a:r>
            <a:r>
              <a:rPr lang="en-GB" dirty="0" err="1"/>
              <a:t>Angelin</a:t>
            </a:r>
            <a:r>
              <a:rPr lang="en-GB" dirty="0"/>
              <a:t> </a:t>
            </a:r>
            <a:r>
              <a:rPr lang="en-GB" dirty="0" err="1"/>
              <a:t>Geißert</a:t>
            </a:r>
            <a:r>
              <a:rPr lang="en-GB" dirty="0"/>
              <a:t>-Schmidt</a:t>
            </a:r>
            <a:r>
              <a:rPr lang="hr-HR" dirty="0"/>
              <a:t> (</a:t>
            </a:r>
            <a:r>
              <a:rPr lang="en-GB" dirty="0"/>
              <a:t>University of Education Ludwigsburg</a:t>
            </a:r>
            <a:r>
              <a:rPr lang="hr-HR" dirty="0"/>
              <a:t>) pod naslovom </a:t>
            </a:r>
            <a:r>
              <a:rPr lang="en-GB" dirty="0"/>
              <a:t>“</a:t>
            </a:r>
            <a:r>
              <a:rPr lang="en-GB" dirty="0" err="1"/>
              <a:t>ETuQuali</a:t>
            </a:r>
            <a:r>
              <a:rPr lang="en-GB" dirty="0"/>
              <a:t>: A training program for e-tutors”</a:t>
            </a:r>
            <a:r>
              <a:rPr lang="hr-HR" dirty="0"/>
              <a:t>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lang="hr-HR" dirty="0"/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16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Osim razmjene iskustva u oblasti </a:t>
            </a:r>
            <a:r>
              <a:rPr lang="en-GB" i="1" dirty="0"/>
              <a:t>course assistants </a:t>
            </a:r>
            <a:r>
              <a:rPr lang="hr-HR" dirty="0"/>
              <a:t>i</a:t>
            </a:r>
            <a:r>
              <a:rPr lang="en-GB" i="1" dirty="0"/>
              <a:t> peer coaches</a:t>
            </a:r>
            <a:r>
              <a:rPr lang="hr-HR" dirty="0"/>
              <a:t> kao i razmatranja prednosti, ali i izazova pri uključivanju </a:t>
            </a:r>
            <a:r>
              <a:rPr lang="en-GB" i="1" dirty="0"/>
              <a:t>course assistants </a:t>
            </a:r>
            <a:r>
              <a:rPr lang="hr-HR" dirty="0"/>
              <a:t>u neke dijelove nastavnog procesa, detaljno smo analizirali mogućnosti buduće suradnje unutar SEA-EU. Precizan hodogram uspostavljen je za akad.god. 2023./2024. te je potrebno istražiti interes za ovakav tip aktivnosti među studentima kao i među nastavnicima.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Istovremeno će biti potrebno razmotriti administrativno-financijsku i tehničku podršku pri vlastitoj instituciji za pokretanje ovog tipa projekta/aktivnosti.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lang="hr-HR" dirty="0"/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91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ISHODI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Osim sudjelovanja u nizu aktivnosti i radionica, u izuzetnoj mjeri sam proširila vlastito znanje iz prethodno navedene oblasti pružanja pomoći studentima te stekla uvid u niz novih saznanja iz ove oblasti.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Istovremeno sam razvila nove pedagoške metode koje će mi pomoći u nastavnom procesu;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Razmjenom iskustva o nekim izazovima u nastavnom procesu s ostalim sudionicima  </a:t>
            </a:r>
            <a:r>
              <a:rPr lang="hr-HR" i="1" dirty="0"/>
              <a:t>Teaching Staff Week </a:t>
            </a:r>
            <a:r>
              <a:rPr lang="hr-HR" dirty="0"/>
              <a:t>u Kielu, stekla sam uvid u način kako pristupaju istima te kako pronalaze rješenja za iste. 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Tijekom ove mobilnosti dogovorene su precizne radnje za buduću suradnju u ovoj oblasti (unutar SEA-EU).</a:t>
            </a:r>
          </a:p>
        </p:txBody>
      </p:sp>
      <p:sp>
        <p:nvSpPr>
          <p:cNvPr id="127" name="Google Shape;127;p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ISHODI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Ukoliko pri institucijama partnerima SEA-EU bude interesa za primjenu ovakvog sudjelovanja studenata u nastavnom procesu, otvorit će se brojne mogućnosti za suradnju unutar Alijanse. U tom pogledu, utvrđene su detaljne aktivnosti, timeline kao i aktivnosti svakog od sudionika na ovom </a:t>
            </a:r>
            <a:r>
              <a:rPr lang="hr-HR" i="1" dirty="0"/>
              <a:t>Teaching Staff Week</a:t>
            </a:r>
            <a:r>
              <a:rPr lang="hr-HR" dirty="0"/>
              <a:t>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Iste uključuju nastavne, stručne ali i znanstvene aktivnosti pri različitim partnerima (institucijama) SEA-EU;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 Cen MT" panose="020B0602020104020603" pitchFamily="34" charset="0"/>
              <a:buChar char="•"/>
            </a:pPr>
            <a:r>
              <a:rPr lang="hr-HR" dirty="0"/>
              <a:t>Osim svega navedenog, ostvarila sam uvid u način funkcioniranja i </a:t>
            </a:r>
            <a:r>
              <a:rPr lang="es-ES" dirty="0"/>
              <a:t>rada SEA-EU</a:t>
            </a:r>
            <a:r>
              <a:rPr lang="hr-HR" dirty="0"/>
              <a:t> te mogućnosti koje nudi Alijansa.</a:t>
            </a:r>
            <a:endParaRPr lang="es-ES" dirty="0"/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hr-HR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51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ISKUSTVO S MOBILNOSTI pri kiel SVEUČILIŠTU  u njemačkoj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izuzetno intenzivan radni tjedan ali istovremeno i vrlo bogat sadržajima, spoznajama i informacijama;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 Cen MT" panose="020B0602020104020603" pitchFamily="34" charset="0"/>
              <a:buChar char="•"/>
            </a:pPr>
            <a:r>
              <a:rPr lang="hr-HR" dirty="0"/>
              <a:t>izuzetno ugodan radni ambijent i veći broj planiranih budućih suradnji;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 Cen MT" panose="020B0602020104020603" pitchFamily="34" charset="0"/>
              <a:buChar char="•"/>
            </a:pPr>
            <a:r>
              <a:rPr lang="hr-HR" dirty="0"/>
              <a:t>ostvarivanje uvida u način rada SEA-EU;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upoznavanje kolega s različitih sveučilišta – partnera SEA-EU (onih koji su sudjelovali na ovom </a:t>
            </a:r>
            <a:r>
              <a:rPr lang="hr-HR" i="1" dirty="0"/>
              <a:t>Teaching Staff Week</a:t>
            </a:r>
            <a:r>
              <a:rPr lang="hr-HR" dirty="0"/>
              <a:t>).</a:t>
            </a:r>
            <a:endParaRPr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3069</TotalTime>
  <Words>641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Tw Cen MT Condensed</vt:lpstr>
      <vt:lpstr>Tw Cen MT</vt:lpstr>
      <vt:lpstr>Wingdings 3</vt:lpstr>
      <vt:lpstr>Calibri</vt:lpstr>
      <vt:lpstr>Arial</vt:lpstr>
      <vt:lpstr>Gill Sans</vt:lpstr>
      <vt:lpstr>Integral</vt:lpstr>
      <vt:lpstr>ERASMUS + MOBILITY </vt:lpstr>
      <vt:lpstr>PowerPoint Presentation</vt:lpstr>
      <vt:lpstr>SADRŽAJ MOBILNOSTI</vt:lpstr>
      <vt:lpstr>SADRŽAJ MOBILNOSTI</vt:lpstr>
      <vt:lpstr>SADRŽAJ MOBILNOSTI</vt:lpstr>
      <vt:lpstr>ISHODI</vt:lpstr>
      <vt:lpstr>ISHODI</vt:lpstr>
      <vt:lpstr>ISKUSTVO S MOBILNOSTI pri kiel SVEUČILIŠTU  u njemačkoj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TEACHING MOBILITY</dc:title>
  <dc:creator>Nikica Pagnanelli</dc:creator>
  <cp:lastModifiedBy>Nikica Mihaljević</cp:lastModifiedBy>
  <cp:revision>10</cp:revision>
  <dcterms:created xsi:type="dcterms:W3CDTF">2022-04-20T18:01:10Z</dcterms:created>
  <dcterms:modified xsi:type="dcterms:W3CDTF">2023-11-18T11:35:58Z</dcterms:modified>
</cp:coreProperties>
</file>