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client=firefox-b-d&amp;q=ada+university+azerbaijan" TargetMode="External"/><Relationship Id="rId2" Type="http://schemas.openxmlformats.org/officeDocument/2006/relationships/hyperlink" Target="https://www.google.com/url?sa=t&amp;source=web&amp;rct=j&amp;opi=89978449&amp;url=/maps/place//data%3D!4m2!3m1!1s0x40307d6ee857fa47:0x67993e393222e8e2%3Fsa%3DX%26ved%3D1t:8290%26ictx%3D111&amp;ved=2ahUKEwi34YvlvJ-JAxXN_7sIHc5aBccQ4kB6BAgkEAM&amp;usg=AOvVaw1D69aRgm8A9M-gVUwbPBV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Izv.prof.dr.sc. Gordan Matas</a:t>
            </a:r>
          </a:p>
          <a:p>
            <a:r>
              <a:rPr lang="hr-HR" dirty="0"/>
              <a:t>Sveučilište ADA, Baku, Azerbajđan</a:t>
            </a:r>
          </a:p>
          <a:p>
            <a:endParaRPr lang="hr-HR" dirty="0"/>
          </a:p>
          <a:p>
            <a:r>
              <a:rPr lang="hr-HR" dirty="0"/>
              <a:t>14.10.- 18.10.2024.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62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Dr. Arzu Mammadova</a:t>
            </a:r>
          </a:p>
          <a:p>
            <a:r>
              <a:rPr lang="hr-HR" sz="5900" dirty="0"/>
              <a:t>Sveučilište ADA (Odjel za jezike),  Baku, Azerbajdžan</a:t>
            </a:r>
          </a:p>
          <a:p>
            <a:r>
              <a:rPr lang="hr-HR" sz="6000" dirty="0">
                <a:hlinkClick r:id="rId2"/>
              </a:rPr>
              <a:t>Ahmadbey Aghaoglu str. 61 Baku, 1008, Azerbaijan</a:t>
            </a:r>
            <a:endParaRPr lang="hr-HR" sz="6000" dirty="0"/>
          </a:p>
          <a:p>
            <a:r>
              <a:rPr lang="hr-HR" sz="6000" dirty="0"/>
              <a:t>+</a:t>
            </a:r>
            <a:r>
              <a:rPr lang="hr-HR" sz="6000" dirty="0">
                <a:hlinkClick r:id="rId3"/>
              </a:rPr>
              <a:t>994 12 437 32 35</a:t>
            </a:r>
            <a:endParaRPr lang="hr-HR" sz="5900" dirty="0"/>
          </a:p>
          <a:p>
            <a:endParaRPr lang="hr-HR" sz="5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boravka na Sveučilištu ADA u Bakuu održao sam pet predavanja iz područja multikulturalizma i etničkih studija, kao i dva teacher traininga.</a:t>
            </a:r>
          </a:p>
          <a:p>
            <a:r>
              <a:rPr lang="hr-HR" dirty="0"/>
              <a:t>Pored toga, s članovima uprave fakulteta i sveučilišta obavio sam niz detaljnih razgovora i razmotrio mogućnosti suradnje na preddiplomskoj, diplomskoj i doktorskoj razini. 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kupite avio karte. POSTOJI ČITAV NIZ AVIO PRIJEVOZNIKA KOJI SVAKODNEVNO LETE </a:t>
            </a:r>
            <a:r>
              <a:rPr lang="hr-HR" sz="2400"/>
              <a:t>ZA BAKU. </a:t>
            </a:r>
            <a:r>
              <a:rPr lang="hr-HR" sz="2400" dirty="0"/>
              <a:t>Hotelski smještaj nije skup, a s obzirom na velike udaljenosti i veličinu grada najbolje je naći smještaj u blizini kampusa.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176</TotalTime>
  <Words>148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kupite avio karte. POSTOJI ČITAV NIZ AVIO PRIJEVOZNIKA KOJI SVAKODNEVNO LETE ZA BAKU. Hotelski smještaj nije skup, a s obzirom na velike udaljenosti i veličinu grada najbolje je naći smještaj u blizini kampusa.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24</cp:revision>
  <cp:lastPrinted>2019-11-27T09:57:05Z</cp:lastPrinted>
  <dcterms:created xsi:type="dcterms:W3CDTF">2019-11-27T09:38:14Z</dcterms:created>
  <dcterms:modified xsi:type="dcterms:W3CDTF">2024-10-21T12:32:30Z</dcterms:modified>
</cp:coreProperties>
</file>