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58" y="-8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err="1"/>
              <a:t>Erasmus</a:t>
            </a:r>
            <a:r>
              <a:rPr lang="hr-HR" dirty="0"/>
              <a:t> + mobilnost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/>
              <a:t>Izv. prof. dr. sc. Gordan Matas</a:t>
            </a:r>
          </a:p>
          <a:p>
            <a:r>
              <a:rPr lang="hr-HR" dirty="0"/>
              <a:t>Sveučilište Cadiz (Filozofski fakultet) u Cadizu, Španjolska</a:t>
            </a:r>
          </a:p>
          <a:p>
            <a:r>
              <a:rPr lang="hr-HR" dirty="0"/>
              <a:t>BIP Program Ibero-America in Dialogue sa studentima (Lara Sartori, Toni Andrija Hajduk, Ana Lisica i Tea Stančić)</a:t>
            </a:r>
          </a:p>
          <a:p>
            <a:r>
              <a:rPr lang="hr-HR" dirty="0"/>
              <a:t>23.03.- 27.03.2026.</a:t>
            </a:r>
          </a:p>
        </p:txBody>
      </p:sp>
    </p:spTree>
    <p:extLst>
      <p:ext uri="{BB962C8B-B14F-4D97-AF65-F5344CB8AC3E}">
        <p14:creationId xmlns:p14="http://schemas.microsoft.com/office/powerpoint/2010/main" val="797417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2397212"/>
            <a:ext cx="8534400" cy="3597188"/>
          </a:xfrm>
        </p:spPr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120" y="59725"/>
            <a:ext cx="8534400" cy="5649097"/>
          </a:xfrm>
        </p:spPr>
        <p:txBody>
          <a:bodyPr>
            <a:normAutofit fontScale="62500" lnSpcReduction="20000"/>
          </a:bodyPr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r>
              <a:rPr lang="hr-HR" sz="5900" dirty="0"/>
              <a:t>Domaćin:</a:t>
            </a:r>
          </a:p>
          <a:p>
            <a:r>
              <a:rPr lang="hr-HR" sz="5900" dirty="0"/>
              <a:t>Prof. dr. David Manzano Cosano</a:t>
            </a:r>
          </a:p>
          <a:p>
            <a:r>
              <a:rPr lang="hr-HR" sz="5900" dirty="0"/>
              <a:t>Sveučilište Cadiz, Španjolska</a:t>
            </a:r>
          </a:p>
          <a:p>
            <a:r>
              <a:rPr lang="hr-HR" sz="6000" dirty="0"/>
              <a:t>P. De Carlos III 28, 11003 Cadiz, Španjolska</a:t>
            </a:r>
            <a:endParaRPr lang="pt-BR" sz="6000" dirty="0"/>
          </a:p>
          <a:p>
            <a:endParaRPr lang="hr-HR" sz="6000" dirty="0"/>
          </a:p>
          <a:p>
            <a:r>
              <a:rPr lang="hr-HR" sz="6000" dirty="0"/>
              <a:t>+33 956 01 91 01</a:t>
            </a:r>
            <a:endParaRPr lang="hr-HR" sz="5900" dirty="0"/>
          </a:p>
          <a:p>
            <a:endParaRPr lang="hr-HR" sz="5000" dirty="0"/>
          </a:p>
        </p:txBody>
      </p:sp>
    </p:spTree>
    <p:extLst>
      <p:ext uri="{BB962C8B-B14F-4D97-AF65-F5344CB8AC3E}">
        <p14:creationId xmlns:p14="http://schemas.microsoft.com/office/powerpoint/2010/main" val="2384304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6059" y="672070"/>
            <a:ext cx="8534401" cy="472989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6059" y="1439561"/>
            <a:ext cx="8534400" cy="3799704"/>
          </a:xfrm>
        </p:spPr>
        <p:txBody>
          <a:bodyPr>
            <a:normAutofit/>
          </a:bodyPr>
          <a:lstStyle/>
          <a:p>
            <a:r>
              <a:rPr lang="hr-HR" dirty="0"/>
              <a:t>Tijekom boravka na Sveučilištu u Cadizu održao sam predavanja iz područja multikulturalizma i etničkih studija studentima sveučilišta u Brestu, Kielu, Gdanjsku i Splitu u okviru Erasmus programa BIP. Program je bio vrlo intenzivan i uključivao je niz predavanja, seminara i radionica iz područja anglistike, kulture i iberoameričkih studija.  Sudjelovalo je 30 studenata i profesora iz navedenih sveučilišta.</a:t>
            </a:r>
          </a:p>
          <a:p>
            <a:r>
              <a:rPr lang="hr-HR" dirty="0"/>
              <a:t>Pored toga, s članovima uprave Filozofskog fakulteta obavio sam niz detaljnih razgovora i razmotrio mogućnosti suradnje na preddiplomskoj, diplomskoj i doktorskoj razini. </a:t>
            </a:r>
          </a:p>
        </p:txBody>
      </p:sp>
    </p:spTree>
    <p:extLst>
      <p:ext uri="{BB962C8B-B14F-4D97-AF65-F5344CB8AC3E}">
        <p14:creationId xmlns:p14="http://schemas.microsoft.com/office/powerpoint/2010/main" val="2703951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86" y="2015981"/>
            <a:ext cx="8534400" cy="1507067"/>
          </a:xfrm>
        </p:spPr>
        <p:txBody>
          <a:bodyPr>
            <a:normAutofit fontScale="90000"/>
          </a:bodyPr>
          <a:lstStyle/>
          <a:p>
            <a:r>
              <a:rPr lang="hr-HR" sz="2400" dirty="0"/>
              <a:t>Praktični savjeti:</a:t>
            </a:r>
            <a:br>
              <a:rPr lang="hr-HR" sz="2400" dirty="0"/>
            </a:br>
            <a:r>
              <a:rPr lang="hr-HR" sz="2400" dirty="0"/>
              <a:t>Na vrijeme kupite avio karte. POSTOJI ČITAV NIZ AVIO PRIJEVOZNIKA KOJI SVAKODNEVNO LETE </a:t>
            </a:r>
            <a:r>
              <a:rPr lang="hr-HR" sz="2400"/>
              <a:t>za SEVILLU </a:t>
            </a:r>
            <a:r>
              <a:rPr lang="hr-HR" sz="2400" dirty="0"/>
              <a:t>ili ZA GRADOVE u blizini kao što </a:t>
            </a:r>
            <a:r>
              <a:rPr lang="hr-HR" sz="2400"/>
              <a:t>je JEREZ DE LA FRONTERA. </a:t>
            </a:r>
            <a:r>
              <a:rPr lang="hr-HR" sz="2400" dirty="0"/>
              <a:t>Hotelski smještaj nije skup, a najbolje je naći smještaj u blizini sveučilišta.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1877" y="-1900880"/>
            <a:ext cx="8534400" cy="3615267"/>
          </a:xfrm>
        </p:spPr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60697980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227</TotalTime>
  <Words>214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Century Gothic</vt:lpstr>
      <vt:lpstr>Wingdings 3</vt:lpstr>
      <vt:lpstr>Slice</vt:lpstr>
      <vt:lpstr>Erasmus + mobilnost</vt:lpstr>
      <vt:lpstr>PowerPoint Presentation</vt:lpstr>
      <vt:lpstr>PowerPoint Presentation</vt:lpstr>
      <vt:lpstr>Praktični savjeti: Na vrijeme kupite avio karte. POSTOJI ČITAV NIZ AVIO PRIJEVOZNIKA KOJI SVAKODNEVNO LETE za SEVILLU ili ZA GRADOVE u blizini kao što je JEREZ DE LA FRONTERA. Hotelski smještaj nije skup, a najbolje je naći smještaj u blizini sveučilišta.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Erasmus + mobilnost</dc:title>
  <dc:creator>korisnik1</dc:creator>
  <cp:lastModifiedBy>Gordan Matas</cp:lastModifiedBy>
  <cp:revision>30</cp:revision>
  <cp:lastPrinted>2019-11-27T09:57:05Z</cp:lastPrinted>
  <dcterms:created xsi:type="dcterms:W3CDTF">2019-11-27T09:38:14Z</dcterms:created>
  <dcterms:modified xsi:type="dcterms:W3CDTF">2026-04-06T15:41:25Z</dcterms:modified>
</cp:coreProperties>
</file>