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kiel+university&amp;oq=kiel+uni&amp;gs_lcrp=EgZjaHJvbWUqCggAEAAY4wIYgAQyCggAEAAY4wIYgAQyBwgBEC4YgAQyBggCEEUYOTIHCAMQLhiABDIKCAQQABiABBi0BzIKCAUQABiABBi0BzIHCAYQABiABDIKCAcQABiABBi0BzIHCAgQABiABDIHCAkQABiABNIBCTUzMzhqMGoxNagCCLACAQ&amp;sourceid=chrome&amp;source=chrome.rb&amp;ie=UTF-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/>
              <a:t>Erasmus</a:t>
            </a:r>
            <a:r>
              <a:rPr lang="hr-HR" dirty="0"/>
              <a:t> + mobilnost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/>
              <a:t>Izv. prof. dr. sc. Gordan Matas</a:t>
            </a:r>
          </a:p>
          <a:p>
            <a:r>
              <a:rPr lang="hr-HR" dirty="0"/>
              <a:t>Sveučilište Kiel (Filozofski fakultet) u Kielu, Njemačka</a:t>
            </a:r>
          </a:p>
          <a:p>
            <a:r>
              <a:rPr lang="hr-HR" dirty="0"/>
              <a:t>BIP Program „</a:t>
            </a:r>
            <a:r>
              <a:rPr lang="hr-HR" dirty="0" err="1"/>
              <a:t>Migration</a:t>
            </a:r>
            <a:r>
              <a:rPr lang="hr-HR" dirty="0"/>
              <a:t> </a:t>
            </a:r>
            <a:r>
              <a:rPr lang="hr-HR" dirty="0" err="1"/>
              <a:t>Narratives</a:t>
            </a:r>
            <a:r>
              <a:rPr lang="hr-HR" dirty="0"/>
              <a:t>” sa studentima (Stjepan Prlić, Mitja Lovrić, Ante Grgić, Lea Stanić i Nikolina Duvnjak)</a:t>
            </a:r>
          </a:p>
          <a:p>
            <a:r>
              <a:rPr lang="hr-HR" dirty="0"/>
              <a:t>11.10.- 17.10.2026.</a:t>
            </a:r>
          </a:p>
        </p:txBody>
      </p:sp>
    </p:spTree>
    <p:extLst>
      <p:ext uri="{BB962C8B-B14F-4D97-AF65-F5344CB8AC3E}">
        <p14:creationId xmlns:p14="http://schemas.microsoft.com/office/powerpoint/2010/main" val="797417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397212"/>
            <a:ext cx="8534400" cy="3597188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120" y="59725"/>
            <a:ext cx="8534400" cy="5649097"/>
          </a:xfrm>
        </p:spPr>
        <p:txBody>
          <a:bodyPr>
            <a:normAutofit fontScale="62500" lnSpcReduction="20000"/>
          </a:bodyPr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sz="5900" dirty="0"/>
              <a:t>Domaćin:</a:t>
            </a:r>
          </a:p>
          <a:p>
            <a:r>
              <a:rPr lang="hr-HR" sz="5900" dirty="0"/>
              <a:t>Prof. dr. </a:t>
            </a:r>
            <a:r>
              <a:rPr lang="hr-HR" sz="5900" dirty="0" err="1"/>
              <a:t>Jutta</a:t>
            </a:r>
            <a:r>
              <a:rPr lang="hr-HR" sz="5900" dirty="0"/>
              <a:t> Zimmermann</a:t>
            </a:r>
          </a:p>
          <a:p>
            <a:r>
              <a:rPr lang="hr-HR" sz="5900" dirty="0"/>
              <a:t>Sveučilište Kiel, Njemačka</a:t>
            </a:r>
          </a:p>
          <a:p>
            <a:pPr marL="0" indent="0">
              <a:buNone/>
            </a:pPr>
            <a:r>
              <a:rPr lang="hr-HR" sz="6000" dirty="0"/>
              <a:t>Christian </a:t>
            </a:r>
            <a:r>
              <a:rPr lang="hr-HR" sz="6000" dirty="0" err="1"/>
              <a:t>Albrechts</a:t>
            </a:r>
            <a:r>
              <a:rPr lang="hr-HR" sz="6000" dirty="0"/>
              <a:t> </a:t>
            </a:r>
            <a:r>
              <a:rPr lang="hr-HR" sz="6000" dirty="0" err="1"/>
              <a:t>Platz</a:t>
            </a:r>
            <a:r>
              <a:rPr lang="hr-HR" sz="6000" dirty="0"/>
              <a:t> 4, 24118 Kiel, Njemačka</a:t>
            </a:r>
            <a:endParaRPr lang="pt-BR" sz="6000" dirty="0"/>
          </a:p>
          <a:p>
            <a:endParaRPr lang="hr-HR" sz="6000" dirty="0"/>
          </a:p>
          <a:p>
            <a:r>
              <a:rPr lang="hr-HR" sz="6000" dirty="0"/>
              <a:t>+</a:t>
            </a:r>
            <a:r>
              <a:rPr lang="hr-HR" sz="5400" b="0" i="0" u="sng" dirty="0">
                <a:solidFill>
                  <a:srgbClr val="1A0DAB"/>
                </a:solidFill>
                <a:effectLst/>
                <a:latin typeface="Arial" panose="020B0604020202020204" pitchFamily="34" charset="0"/>
                <a:hlinkClick r:id="rId2"/>
              </a:rPr>
              <a:t>+49 431 88000</a:t>
            </a:r>
            <a:endParaRPr lang="hr-HR" sz="5900" dirty="0"/>
          </a:p>
          <a:p>
            <a:endParaRPr lang="hr-HR" sz="5000" dirty="0"/>
          </a:p>
        </p:txBody>
      </p:sp>
    </p:spTree>
    <p:extLst>
      <p:ext uri="{BB962C8B-B14F-4D97-AF65-F5344CB8AC3E}">
        <p14:creationId xmlns:p14="http://schemas.microsoft.com/office/powerpoint/2010/main" val="238430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059" y="672070"/>
            <a:ext cx="8534401" cy="472989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6059" y="1439561"/>
            <a:ext cx="8534400" cy="3799704"/>
          </a:xfrm>
        </p:spPr>
        <p:txBody>
          <a:bodyPr>
            <a:normAutofit/>
          </a:bodyPr>
          <a:lstStyle/>
          <a:p>
            <a:r>
              <a:rPr lang="hr-HR" dirty="0"/>
              <a:t>Tijekom boravka na Sveučilištu u Kielu održao sam predavanja iz područja multikulturalizma i etničkih studija studentima sveučilišta u Brestu, Kielu, Malti, </a:t>
            </a:r>
            <a:r>
              <a:rPr lang="hr-HR" dirty="0" err="1"/>
              <a:t>Gdanjsku</a:t>
            </a:r>
            <a:r>
              <a:rPr lang="hr-HR" dirty="0"/>
              <a:t> i Splitu u okviru Erasmus programa BIP. Program je bio vrlo intenzivan i uključivao je niz predavanja, seminara i radionica iz područja anglistike, kulture i „</a:t>
            </a:r>
            <a:r>
              <a:rPr lang="hr-HR" dirty="0" err="1"/>
              <a:t>Migration</a:t>
            </a:r>
            <a:r>
              <a:rPr lang="hr-HR" dirty="0"/>
              <a:t> </a:t>
            </a:r>
            <a:r>
              <a:rPr lang="hr-HR" dirty="0" err="1"/>
              <a:t>Narratives</a:t>
            </a:r>
            <a:r>
              <a:rPr lang="hr-HR" dirty="0"/>
              <a:t>.  Sudjelovalo je 30 studenata i profesora iz navedenih sveučilišta.</a:t>
            </a:r>
          </a:p>
          <a:p>
            <a:r>
              <a:rPr lang="hr-HR" dirty="0"/>
              <a:t>Pored toga, s članovima uprave Filozofskog fakulteta obavio sam niz detaljnih razgovora i razmotrio mogućnosti suradnje na preddiplomskoj, diplomskoj i doktorskoj razini. </a:t>
            </a:r>
          </a:p>
        </p:txBody>
      </p:sp>
    </p:spTree>
    <p:extLst>
      <p:ext uri="{BB962C8B-B14F-4D97-AF65-F5344CB8AC3E}">
        <p14:creationId xmlns:p14="http://schemas.microsoft.com/office/powerpoint/2010/main" val="270395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0586" y="2015981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hr-HR" sz="2400" dirty="0"/>
              <a:t>Praktični savjeti:</a:t>
            </a:r>
            <a:br>
              <a:rPr lang="hr-HR" sz="2400" dirty="0"/>
            </a:br>
            <a:r>
              <a:rPr lang="hr-HR" sz="2400" dirty="0"/>
              <a:t>Na vrijeme kupite avio karte. POSTOJI ČITAV NIZ AVIO PRIJEVOZNIKA KOJI SVAKODNEVNO LETE za HAMBURG ili ZA GRADOVE </a:t>
            </a:r>
            <a:r>
              <a:rPr lang="hr-HR" sz="2400"/>
              <a:t>u blizini. </a:t>
            </a:r>
            <a:r>
              <a:rPr lang="hr-HR" sz="2400" dirty="0"/>
              <a:t>Hotelski smještaj nije skup, a najbolje je naći smještaj u blizini sveučilišta.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77" y="-1900880"/>
            <a:ext cx="8534400" cy="3615267"/>
          </a:xfrm>
        </p:spPr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6069798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235</TotalTime>
  <Words>208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Slice</vt:lpstr>
      <vt:lpstr>Erasmus + mobilnost</vt:lpstr>
      <vt:lpstr>PowerPoint Presentation</vt:lpstr>
      <vt:lpstr>PowerPoint Presentation</vt:lpstr>
      <vt:lpstr>Praktični savjeti: Na vrijeme kupite avio karte. POSTOJI ČITAV NIZ AVIO PRIJEVOZNIKA KOJI SVAKODNEVNO LETE za HAMBURG ili ZA GRADOVE u blizini. Hotelski smještaj nije skup, a najbolje je naći smještaj u blizini sveučilišta.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+ mobilnost</dc:title>
  <dc:creator>korisnik1</dc:creator>
  <cp:lastModifiedBy>Korisnik</cp:lastModifiedBy>
  <cp:revision>32</cp:revision>
  <cp:lastPrinted>2019-11-27T09:57:05Z</cp:lastPrinted>
  <dcterms:created xsi:type="dcterms:W3CDTF">2019-11-27T09:38:14Z</dcterms:created>
  <dcterms:modified xsi:type="dcterms:W3CDTF">2026-10-19T15:39:00Z</dcterms:modified>
</cp:coreProperties>
</file>