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client=firefox-b-d&amp;q=univ+sao+paulo+addr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Izv.prof.dr.sc. Gordan Matas</a:t>
            </a:r>
          </a:p>
          <a:p>
            <a:r>
              <a:rPr lang="hr-HR" dirty="0"/>
              <a:t>Sveučilište Sao Paulo, Sao Paulo, Brazil</a:t>
            </a:r>
          </a:p>
          <a:p>
            <a:endParaRPr lang="hr-HR" dirty="0"/>
          </a:p>
          <a:p>
            <a:r>
              <a:rPr lang="hr-HR" dirty="0"/>
              <a:t>01.09.- 16.09.2023.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550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Prof. dr. Sandra Vasconcelos</a:t>
            </a:r>
          </a:p>
          <a:p>
            <a:r>
              <a:rPr lang="hr-HR" sz="5900" dirty="0"/>
              <a:t>Sveučilište Sao Paulo (anglistika), Sao Paulo, Brazil</a:t>
            </a:r>
          </a:p>
          <a:p>
            <a:r>
              <a:rPr lang="pt-BR" sz="6000" dirty="0"/>
              <a:t>R. da Reitoria, R. Cidade Universitária, 374 - Butantã, São Paulo - SP, 05508-220, Brazil</a:t>
            </a:r>
            <a:endParaRPr lang="hr-HR" sz="6000" dirty="0"/>
          </a:p>
          <a:p>
            <a:r>
              <a:rPr lang="hr-HR" sz="6000" dirty="0">
                <a:hlinkClick r:id="rId2"/>
              </a:rPr>
              <a:t>+55 11 3091-3116</a:t>
            </a:r>
            <a:endParaRPr lang="hr-HR" sz="5900" dirty="0"/>
          </a:p>
          <a:p>
            <a:endParaRPr lang="hr-HR" sz="50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dvotjednog boravka na Sveučilištu Sao Paulo obavio sam  istraživanja iz područja američke književnosti, kanadske književnosti, multikulturaliozma, etničke književnosti, poduke engleskog jezika, kao i predavanje iz američke književnosti (Amy Tan).</a:t>
            </a:r>
          </a:p>
          <a:p>
            <a:r>
              <a:rPr lang="hr-HR" dirty="0"/>
              <a:t>S članovima uprave fakulteta i sveučilišta obavio sam niz detaljnih razgovora i razmotrio mogućnosti suradnje na preddiplomskoj, diplomskoj i doktorskoj razini. Poseban interes pokazan je za uspostavu suradnje unutar Erasmus+ projekta i to u vidi dolazne mobilnosti njihovih studenata u Split.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kupite avio karte. POSTOJI ČITAV NIZ AVIO PRIJEVOZNIKA KOJI SVAKODNEVNO LETE ZA sao paulo. Hotelski smještaj je relativno skup, a s obzirom na velike udaljenosti i veličinu grada najbolje je naći smještaj u blizini kampusa.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</TotalTime>
  <Words>196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kupite avio karte. POSTOJI ČITAV NIZ AVIO PRIJEVOZNIKA KOJI SVAKODNEVNO LETE ZA sao paulo. Hotelski smještaj je relativno skup, a s obzirom na velike udaljenosti i veličinu grada najbolje je naći smještaj u blizini kampusa.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20</cp:revision>
  <cp:lastPrinted>2019-11-27T09:57:05Z</cp:lastPrinted>
  <dcterms:created xsi:type="dcterms:W3CDTF">2019-11-27T09:38:14Z</dcterms:created>
  <dcterms:modified xsi:type="dcterms:W3CDTF">2023-09-21T10:53:40Z</dcterms:modified>
</cp:coreProperties>
</file>