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0" d="100"/>
          <a:sy n="150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5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475488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61722"/>
            <a:ext cx="4754880" cy="5143500"/>
          </a:xfrm>
          <a:prstGeom prst="rect">
            <a:avLst/>
          </a:prstGeom>
          <a:solidFill>
            <a:srgbClr val="1B3A6B">
              <a:alpha val="60000"/>
            </a:srgbClr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663440" y="0"/>
            <a:ext cx="109728" cy="5143500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758690" y="0"/>
            <a:ext cx="4370832" cy="514350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365760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9D9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Erasmus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5029200" y="822960"/>
            <a:ext cx="3931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2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 NETWORKING TJEDAN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029200" y="1417320"/>
            <a:ext cx="38404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Networking in Education: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Međunarodna stručna radionica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 nastavnike i osoblje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029200" y="2606040"/>
            <a:ext cx="1280160" cy="54864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029200" y="278892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PORTO, PORTUGAL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5029200" y="3218688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r-HR" sz="15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20.-24. travnja.</a:t>
            </a:r>
            <a:r>
              <a:rPr lang="en-US" sz="15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</a:t>
            </a:r>
            <a:r>
              <a:rPr lang="hr-HR" sz="15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r>
              <a:rPr lang="en-US" sz="15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029200" y="4251960"/>
            <a:ext cx="3840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8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Escola Superior de Educação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A8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Instituto Politécnico do Porto (P.PORTO)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A8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Erasmus kod: P PORTO02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182880" y="475488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Pogled na Ribeira četvrt i rijeku Douro, Porto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Domaćin i organizatori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65760" y="1005840"/>
            <a:ext cx="3840480" cy="23774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502920" y="1097280"/>
            <a:ext cx="35661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Diana Kruma Ferreira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Ured za međunarodne odnose (GRI)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ESE – Escola Superior de Educação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Partnerske institucije: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Instituto Politécnico do Porto (P.PORTO)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Erasmus kod: P PORTO02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480560" y="1024128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Aktivnosti tijekom tjedna: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480560" y="1444752"/>
            <a:ext cx="4389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Sudjelovanje na Inter Networking tjednu – međunarodnom skupu nastavnika i osoblja Erasmus institucija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Posjet ESE P.PORTO kampusu – upoznavanje s ustrojem i radom Escola Superior de Educação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Predavanja i radionice o umrežavanju u obrazovanju – razmjena dobrih praksi s europskim partnerima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Upoznavanje s Erasmus programom razmjene nastavnika i osoblja na P.PORTO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Razgledavanje Porta – Ribeira četvrt, rijeka Douro, rabelo brodovi</a:t>
            </a:r>
            <a:endParaRPr lang="en-US" sz="11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3566160"/>
            <a:ext cx="2040890" cy="137160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00855" y="3566160"/>
            <a:ext cx="1953260" cy="1371600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280" y="3566160"/>
            <a:ext cx="2011680" cy="13716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65760" y="4983480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 Networking plakat  |  Na kampusu ESE P.PORTO  |  S kolegama  |  Uz rijeku Douro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017520" cy="514350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01752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43434"/>
            <a:ext cx="3017520" cy="5143500"/>
          </a:xfrm>
          <a:prstGeom prst="rect">
            <a:avLst/>
          </a:prstGeom>
          <a:solidFill>
            <a:srgbClr val="1B3A6B">
              <a:alpha val="70000"/>
            </a:srgbClr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440" y="27432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 NETWORKING TJEDAN • PORTO 2025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3017520" y="0"/>
            <a:ext cx="6126480" cy="777240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46120" y="0"/>
            <a:ext cx="5760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 Inter Networking tjedna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3017520" y="777240"/>
            <a:ext cx="6126480" cy="54864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154680" y="960120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Ponedjeljak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4572000" y="1190752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hr-HR" sz="950" dirty="0">
              <a:solidFill>
                <a:srgbClr val="1A1A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hr-HR" sz="950" dirty="0">
              <a:solidFill>
                <a:srgbClr val="1A1A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hr-HR" sz="950" dirty="0">
              <a:solidFill>
                <a:srgbClr val="1A1A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9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Dobrodošlica</a:t>
            </a: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 registracija sudionika, upoznavanje s programom tjedna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3154680" y="1536192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154680" y="1536192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Utorak</a:t>
            </a:r>
            <a:endParaRPr lang="en-US" sz="850" dirty="0"/>
          </a:p>
        </p:txBody>
      </p:sp>
      <p:sp>
        <p:nvSpPr>
          <p:cNvPr id="14" name="Text 11"/>
          <p:cNvSpPr/>
          <p:nvPr/>
        </p:nvSpPr>
        <p:spPr>
          <a:xfrm>
            <a:off x="4572000" y="1536192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hr-HR" sz="950" dirty="0">
              <a:solidFill>
                <a:srgbClr val="1A1A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hr-HR" sz="950" dirty="0">
              <a:solidFill>
                <a:srgbClr val="1A1A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9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Obilazak</a:t>
            </a: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kampusa ESE P.PORTO; predavanja o Erasmus programima razmjene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3154680" y="2112264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154680" y="2112264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Srijeda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4572000" y="2112264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Radionice o umrežavanju u obrazovanju; razmjena iskustava s europskim partnerima; grupni rad na projektnim prijedlozima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3154680" y="2688336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154680" y="2688336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Četvrtak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4512310" y="3349752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hr-HR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9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Kulturni</a:t>
            </a: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program – </a:t>
            </a:r>
            <a:r>
              <a:rPr lang="en-US" sz="9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razgledavanje</a:t>
            </a: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Porta, </a:t>
            </a:r>
            <a:r>
              <a:rPr lang="en-US" sz="9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posjet</a:t>
            </a: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hr-HR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starim četvrtima Porta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3154680" y="3264408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3154680" y="3180080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Petak</a:t>
            </a:r>
            <a:endParaRPr lang="en-US" sz="850" dirty="0"/>
          </a:p>
        </p:txBody>
      </p:sp>
      <p:sp>
        <p:nvSpPr>
          <p:cNvPr id="23" name="Text 20"/>
          <p:cNvSpPr/>
          <p:nvPr/>
        </p:nvSpPr>
        <p:spPr>
          <a:xfrm>
            <a:off x="4480560" y="2615184"/>
            <a:ext cx="4395470" cy="740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hr-HR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</a:t>
            </a:r>
          </a:p>
          <a:p>
            <a:pPr marL="0" indent="0">
              <a:buNone/>
            </a:pPr>
            <a:r>
              <a:rPr lang="hr-HR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</a:t>
            </a:r>
            <a:r>
              <a:rPr lang="en-US" sz="9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Završna</a:t>
            </a: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prezentacija sudionika, evaluacija tjedna, dodjela Erasmus potvrda</a:t>
            </a:r>
            <a:endParaRPr lang="en-US" sz="950" dirty="0"/>
          </a:p>
        </p:txBody>
      </p:sp>
      <p:sp>
        <p:nvSpPr>
          <p:cNvPr id="25" name="Text 22"/>
          <p:cNvSpPr/>
          <p:nvPr/>
        </p:nvSpPr>
        <p:spPr>
          <a:xfrm>
            <a:off x="3154680" y="3840480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Vikend</a:t>
            </a:r>
            <a:endParaRPr lang="en-US" sz="850" dirty="0"/>
          </a:p>
        </p:txBody>
      </p:sp>
      <p:sp>
        <p:nvSpPr>
          <p:cNvPr id="26" name="Text 23"/>
          <p:cNvSpPr/>
          <p:nvPr/>
        </p:nvSpPr>
        <p:spPr>
          <a:xfrm>
            <a:off x="4572000" y="384048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3154680" y="4416552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154680" y="4416552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Kontakt</a:t>
            </a:r>
            <a:endParaRPr lang="en-US" sz="850" dirty="0"/>
          </a:p>
        </p:txBody>
      </p:sp>
      <p:sp>
        <p:nvSpPr>
          <p:cNvPr id="29" name="Text 26"/>
          <p:cNvSpPr/>
          <p:nvPr/>
        </p:nvSpPr>
        <p:spPr>
          <a:xfrm>
            <a:off x="4572000" y="4416552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gri@ese.ipp.pt | +351 225 073 474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Stručni posjet – ESE P.PORTO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960120"/>
            <a:ext cx="3749040" cy="24688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3337560"/>
            <a:ext cx="3749040" cy="365760"/>
          </a:xfrm>
          <a:prstGeom prst="rect">
            <a:avLst/>
          </a:prstGeom>
          <a:solidFill>
            <a:srgbClr val="1B3A6B">
              <a:alpha val="90000"/>
            </a:srgbClr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11480" y="3355848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Erasmus posjet Inter Networking tjednu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389120" y="960120"/>
            <a:ext cx="45720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"Networking in Education: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Connecting Institutions Across Europe"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389120" y="1965960"/>
            <a:ext cx="4572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8F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Sudionici s P.PORTO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D8F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Nastavno i nenastavno osoblje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D8F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Escola Superior de Educação, Porto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389120" y="2852928"/>
            <a:ext cx="1097280" cy="54864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389120" y="2971800"/>
            <a:ext cx="4572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700"/>
              </a:spcAft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Ključne teme tjedna: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Umrežavanje kao alat za razvoj europske obrazovne suradnje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Erasmus mobilnost osoblja – iskustva i dobra praksa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Digitalni alati u obrazovanju i istraživačkom radu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Međuinstitucionalna suradnja i izgradnja partnerske mreže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Porto &amp; praktični savjeti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7750" y="932688"/>
            <a:ext cx="1562100" cy="196596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48735" y="960120"/>
            <a:ext cx="1355090" cy="196596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79870" y="960120"/>
            <a:ext cx="2061210" cy="19659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74320" y="2990088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Ribeira četvrt –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srce Porta</a:t>
            </a:r>
            <a:endParaRPr lang="en-US" sz="900" dirty="0"/>
          </a:p>
        </p:txBody>
      </p:sp>
      <p:sp>
        <p:nvSpPr>
          <p:cNvPr id="9" name="Text 4"/>
          <p:cNvSpPr/>
          <p:nvPr/>
        </p:nvSpPr>
        <p:spPr>
          <a:xfrm>
            <a:off x="3108960" y="2990088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Sudionici s kolegama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uz rabelo brodove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6172200" y="2990088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kampusu ESE –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nezaboravni susreti!</a:t>
            </a:r>
            <a:endParaRPr lang="en-US" sz="900" dirty="0"/>
          </a:p>
        </p:txBody>
      </p:sp>
      <p:sp>
        <p:nvSpPr>
          <p:cNvPr id="11" name="Shape 6"/>
          <p:cNvSpPr/>
          <p:nvPr/>
        </p:nvSpPr>
        <p:spPr>
          <a:xfrm>
            <a:off x="274320" y="3520440"/>
            <a:ext cx="8595360" cy="45720"/>
          </a:xfrm>
          <a:prstGeom prst="rect">
            <a:avLst/>
          </a:prstGeom>
          <a:solidFill>
            <a:srgbClr val="0D8FA4">
              <a:alpha val="70000"/>
            </a:srgbClr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2" name="Shape 7"/>
          <p:cNvSpPr/>
          <p:nvPr/>
        </p:nvSpPr>
        <p:spPr>
          <a:xfrm>
            <a:off x="274320" y="3657600"/>
            <a:ext cx="2011680" cy="320040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274320" y="3657600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Praktični savjeti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274320" y="4041648"/>
            <a:ext cx="8595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Portugalski je službeni jezik, ali engleski je dobro zastupljen u turističkim zonama</a:t>
            </a:r>
            <a:endParaRPr lang="en-US" sz="11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Smještaj rezervirajte unaprijed – Porto je popularna turistička destinacija, posebno u proljeće</a:t>
            </a:r>
            <a:endParaRPr lang="en-US" sz="11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Proljeće u Portu je ugodno (~20°C), ali nestabilno – ponesite kišobran!</a:t>
            </a:r>
            <a:endParaRPr lang="en-US" sz="11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Prošetajte mostom Dom Luís I i posjetite Ribeira četvrt – UNESCO svjetska baština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425</Words>
  <Application>Microsoft Office PowerPoint</Application>
  <PresentationFormat>On-screen Show (16:9)</PresentationFormat>
  <Paragraphs>76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– Cipar 2025</dc:title>
  <dc:subject>PptxGenJS Presentation</dc:subject>
  <dc:creator>Knjižnica FFRI</dc:creator>
  <cp:lastModifiedBy>Snježana Dimzov</cp:lastModifiedBy>
  <cp:revision>5</cp:revision>
  <dcterms:created xsi:type="dcterms:W3CDTF">2026-03-04T11:53:32Z</dcterms:created>
  <dcterms:modified xsi:type="dcterms:W3CDTF">2026-05-20T07:43:33Z</dcterms:modified>
</cp:coreProperties>
</file>