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7" r:id="rId5"/>
    <p:sldId id="259" r:id="rId6"/>
    <p:sldId id="261" r:id="rId7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3BF26-7196-43AC-A834-FB0B0FEEB0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AAE3E8-FB68-4FD1-9F40-02D4DA45F2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hr-H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5C0F9-BEEB-45D5-BDFD-58A69A993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540FF9-6CDC-49C4-A178-BB0D71CF3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7ED37-EFFC-4ECB-87AE-5493B0FCE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320352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924A5-D6C5-4956-BB44-002EE78CE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A49AA-ED45-4B82-BA77-72E4202473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DF7E6B-2594-4549-85E9-F296CBF59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CE47A-0DBA-4FBE-AA13-A972BA4AD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6D54E8-7107-4C74-991B-D226F9BFE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9146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2A1F6-CCC9-4141-BA35-7A593F045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6671EE-89FE-4BE6-8AC9-4D2CE04AD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039B0-2A54-42AE-8429-9E90F72A2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73617-5BD0-4D25-B825-C6719FDD6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20332-1785-49F0-A8A9-8D1DE5666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04829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EFC56-1598-46E7-AF7F-0CD16F075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4C8B79-8FB3-4966-8489-0BFFC42503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F0BBD5-6DD0-42B4-A9AB-CC74604B4F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CFD13A-100A-4C1C-A419-3E869AA6A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9E940D-A111-4126-AFB1-612458952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AB3D0D-8893-4E21-87D2-E9BF9AE3C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35233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E7739-5DF4-46C8-B488-3594BEA14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37A802-4C1B-4982-8AB5-A96D9CBF0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CEF669-3E8F-4545-B0A3-3770A43332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5E7FBE-67E9-4D79-96A0-9A0E9724B3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EE6D87-CB03-4587-98A6-C0F8043656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725B37-7035-4D25-A14B-CA4C3B84D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A8F38A-9C7B-4177-92A2-A3BDA8A1B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F5AA35-5901-4878-A5B2-DCC148549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64945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9D47D-0F5A-4128-BC2F-BD47F400A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A12355-F3E4-4029-8DF1-D3D0130DA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5375B2-58FA-4F5A-927C-CA3E7F62C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C92305-C543-4ED4-A060-08190C176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84667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652EE9-93E8-4062-8389-B796B57D1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EBA2D0-C727-4771-83DB-39BEDB833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46C52E-D939-4827-8D2E-816150F93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96709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0C29C-EEA5-49F2-9BC9-63A691AD1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2FE13-8BFF-4527-8A9A-74BAABD10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4AB68D-8321-480A-A276-9D2975D9AB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A20E01-82BD-40FB-8BB1-3E3D936FB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6B2C74-2DEE-48BE-93F6-AB924F749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C3CA1E-5608-40D5-B43D-9575D9BA4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513851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D6B5E-44FD-47FE-A81E-A42FC4798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A9D179-BEE3-40F2-BEE5-EC07972755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C07039-3414-475C-8459-8EE2309490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409DA6-1702-426F-88FD-B63A5B0C0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90122-2CBB-4C6E-B5BB-5E7DF1B10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37430B-A417-489A-A439-16CEDF788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79250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DC8A9-76E4-4015-B24F-A9BF08F14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64BF67-A346-40EC-BB88-0B3D6BF512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D16DA8-3111-4A20-8E00-D7FCE39C0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69EF5-B102-4A83-B5C3-E0C1689F2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097861-B95F-476D-A366-30205AB51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89665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4BABDA-D538-41F4-AD45-7AEA997190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78E053-DEB6-47CA-99DC-E078B9E654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34C5-F211-4446-B94D-FBC151817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203169-8717-429F-BA9C-8C2E2E130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BBB046-F606-4DD7-AAC6-8E2D009EF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110510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554462-E758-4DBE-8EC6-3501B8149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hr-H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38F2F0-B5DE-40FF-8181-FAFD005670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7F6C5-1652-4D2E-A020-DDA0BBD4CC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696E5-9813-41AF-A0B9-63B9BE852A57}" type="datetimeFigureOut">
              <a:rPr lang="hr-HR" smtClean="0"/>
              <a:t>14.5.2026.</a:t>
            </a:fld>
            <a:endParaRPr lang="hr-H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1C34FB-7F3B-487F-971C-CA243836C8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DA210-E867-45B0-AB5C-9E6C559AEA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C4757-C2FF-430C-9AB5-F21DFEDA53DD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06568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68A3B0C-8B27-45BB-9B53-5E0C8DD57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24" y="576071"/>
            <a:ext cx="10250424" cy="576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980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2BE45A-0872-4CEE-A70A-3C1CA3EE17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3079"/>
            <a:ext cx="10515600" cy="3959353"/>
          </a:xfrm>
        </p:spPr>
        <p:txBody>
          <a:bodyPr/>
          <a:lstStyle/>
          <a:p>
            <a:r>
              <a:rPr lang="hr-HR" dirty="0"/>
              <a:t>Na konferenciji sam u okviru Staff week – Staff Mobility For Training</a:t>
            </a:r>
          </a:p>
          <a:p>
            <a:pPr marL="0" indent="0">
              <a:buNone/>
            </a:pPr>
            <a:r>
              <a:rPr lang="hr-HR" dirty="0"/>
              <a:t>   sudjelovala sa kolegicama iz knjižnične struke iz Splita i Osijeka</a:t>
            </a:r>
          </a:p>
          <a:p>
            <a:r>
              <a:rPr lang="hr-HR" dirty="0"/>
              <a:t>U okviru tema pokušali smo iz svojih iskustava prikazati dobre strane i probleme u provođenju mobilnosti na našim Sveučilištima i Fakultetu</a:t>
            </a:r>
          </a:p>
        </p:txBody>
      </p:sp>
    </p:spTree>
    <p:extLst>
      <p:ext uri="{BB962C8B-B14F-4D97-AF65-F5344CB8AC3E}">
        <p14:creationId xmlns:p14="http://schemas.microsoft.com/office/powerpoint/2010/main" val="4003379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56F635B-8FC8-4CD2-8F6A-C3C0E2F278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5216" y="217265"/>
            <a:ext cx="11366838" cy="639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192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222EC3-C463-4559-8105-55A9FC393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2376"/>
            <a:ext cx="10515600" cy="5454587"/>
          </a:xfrm>
        </p:spPr>
        <p:txBody>
          <a:bodyPr/>
          <a:lstStyle/>
          <a:p>
            <a:r>
              <a:rPr lang="pl-PL" dirty="0"/>
              <a:t>Konferencija / Međunarodni tjedan INW26 (InterNetWorking konferencija) održana je u Portu od 21. do 24. travnja 2026.</a:t>
            </a:r>
          </a:p>
          <a:p>
            <a:r>
              <a:rPr lang="pl-PL" dirty="0"/>
              <a:t>Organizator i domaćin bio je Instituto </a:t>
            </a:r>
            <a:r>
              <a:rPr lang="en-GB" dirty="0"/>
              <a:t>Polytechnic</a:t>
            </a:r>
            <a:r>
              <a:rPr lang="hr-HR" dirty="0"/>
              <a:t>o</a:t>
            </a:r>
            <a:r>
              <a:rPr lang="en-GB" dirty="0"/>
              <a:t> </a:t>
            </a:r>
            <a:r>
              <a:rPr lang="hr-HR" dirty="0"/>
              <a:t>de</a:t>
            </a:r>
            <a:r>
              <a:rPr lang="en-GB" dirty="0"/>
              <a:t> Porto - School of Education (ESE-IPP)</a:t>
            </a:r>
          </a:p>
          <a:p>
            <a:r>
              <a:rPr lang="pl-PL" dirty="0"/>
              <a:t>Konferencija je bila usmjerena na umrežavanje u obrazovanju, znanosti i međunarodnoj akademskoj razmjeni</a:t>
            </a:r>
          </a:p>
          <a:p>
            <a:r>
              <a:rPr lang="hr-HR" dirty="0"/>
              <a:t>Tijekom četverodnevnog programa plenarnih sjednica, prezentacija, predstavljanja projekata, otvorenih predavanja i radionica, upoznali smo brojne kolege iz cijelog svijeta, od Europe do Mozambika, s kojima smo razmjenjivali iskustva i pokušavali pronaći rješenja za probleme vezane uz međukulturalno povezivanje.</a:t>
            </a:r>
          </a:p>
        </p:txBody>
      </p:sp>
    </p:spTree>
    <p:extLst>
      <p:ext uri="{BB962C8B-B14F-4D97-AF65-F5344CB8AC3E}">
        <p14:creationId xmlns:p14="http://schemas.microsoft.com/office/powerpoint/2010/main" val="220218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27375BE-81CA-49D0-AB30-799C902F9E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55665" y="566928"/>
            <a:ext cx="4724592" cy="29872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BA47D25-A437-4E7F-97CF-5734F3190A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66928"/>
            <a:ext cx="4803648" cy="2905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91D323-B7DA-40E5-A78B-CF107DE21A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8675" y="3471929"/>
            <a:ext cx="4535817" cy="326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422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C5870-95EC-4D6F-BE98-98D5EBAFF7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0704"/>
            <a:ext cx="10515600" cy="5116259"/>
          </a:xfrm>
        </p:spPr>
        <p:txBody>
          <a:bodyPr>
            <a:normAutofit/>
          </a:bodyPr>
          <a:lstStyle/>
          <a:p>
            <a:r>
              <a:rPr lang="hr-HR" dirty="0"/>
              <a:t>Porto je živahan grad sa velikom kulturno </a:t>
            </a:r>
          </a:p>
          <a:p>
            <a:pPr marL="0" indent="0">
              <a:buNone/>
            </a:pPr>
            <a:r>
              <a:rPr lang="hr-HR" dirty="0"/>
              <a:t>  povijesnom ponudom koju svakako treba istražiti kao </a:t>
            </a:r>
          </a:p>
          <a:p>
            <a:pPr marL="0" indent="0">
              <a:buNone/>
            </a:pPr>
            <a:r>
              <a:rPr lang="hr-HR" dirty="0"/>
              <a:t>  i njegove mnogobrojne parkove</a:t>
            </a:r>
          </a:p>
          <a:p>
            <a:r>
              <a:rPr lang="hr-HR" dirty="0"/>
              <a:t>Odlazak na mobilnost bio je veliko ispunjujuće iskustvo </a:t>
            </a:r>
          </a:p>
          <a:p>
            <a:pPr marL="0" indent="0">
              <a:buNone/>
            </a:pPr>
            <a:r>
              <a:rPr lang="hr-HR" dirty="0"/>
              <a:t>   pa je preporuka svim kolegama uključivanje u </a:t>
            </a:r>
          </a:p>
          <a:p>
            <a:pPr marL="0" indent="0">
              <a:buNone/>
            </a:pPr>
            <a:r>
              <a:rPr lang="hr-HR" dirty="0"/>
              <a:t>   mobilnosti i stjecanje novih iskustava osobno i poslovno</a:t>
            </a:r>
          </a:p>
          <a:p>
            <a:pPr marL="0" indent="0">
              <a:buNone/>
            </a:pPr>
            <a:r>
              <a:rPr lang="hr-HR" dirty="0"/>
              <a:t>   </a:t>
            </a:r>
          </a:p>
          <a:p>
            <a:pPr marL="0" indent="0">
              <a:buNone/>
            </a:pPr>
            <a:r>
              <a:rPr lang="hr-HR" sz="2000" dirty="0"/>
              <a:t>            </a:t>
            </a:r>
          </a:p>
          <a:p>
            <a:pPr marL="0" indent="0">
              <a:buNone/>
            </a:pPr>
            <a:r>
              <a:rPr lang="hr-HR" sz="2000" dirty="0"/>
              <a:t>                 Muzej  sardina</a:t>
            </a:r>
          </a:p>
          <a:p>
            <a:pPr marL="0" indent="0">
              <a:buNone/>
            </a:pPr>
            <a:r>
              <a:rPr lang="hr-HR" sz="2000" dirty="0"/>
              <a:t>  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13F135-E073-445E-A2EF-48CDC1F223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599" y="4005072"/>
            <a:ext cx="1947671" cy="259689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D6D9D4-C4A0-44B1-9B01-65BC5A7E41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440" y="402336"/>
            <a:ext cx="2664713" cy="608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312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1065</TotalTime>
  <Words>193</Words>
  <Application>Microsoft Office PowerPoint</Application>
  <PresentationFormat>Widescreen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FFST Korisnik</dc:creator>
  <cp:lastModifiedBy>FFST Korisnik</cp:lastModifiedBy>
  <cp:revision>9</cp:revision>
  <dcterms:created xsi:type="dcterms:W3CDTF">2026-05-13T09:06:56Z</dcterms:created>
  <dcterms:modified xsi:type="dcterms:W3CDTF">2026-05-14T09:11:16Z</dcterms:modified>
</cp:coreProperties>
</file>