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h2e0f33ad0981de3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h2e0f33ad0981de3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h2e0f33ad0981de3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h2e0f33ad0981de3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h2e0f33ad0981de3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h2e0f33ad0981de3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h2e0f33ad0981de3e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h2e0f33ad0981de3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h2e0f33ad0981de3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h2e0f33ad0981de3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2e0f33ad0981de3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h2e0f33ad0981de3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h2e0f33ad0981de3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h2e0f33ad0981de3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2e0f33ad0981de3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h2e0f33ad0981de3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2e0f33ad0981de3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h2e0f33ad0981de3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h2e0f33ad0981de3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h2e0f33ad0981de3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2e0f33ad0981de3e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h2e0f33ad0981de3e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h2e0f33ad0981de3e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h2e0f33ad0981de3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h2e0f33ad0981de3e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h2e0f33ad0981de3e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h2e0f33ad0981de3e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h2e0f33ad0981de3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h2e0f33ad0981de3e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h2e0f33ad0981de3e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newsroom.univ-cotedazur.eu/international-digital-week-2026-five-days-to-envision-the-future-of-higher-education" TargetMode="External"/><Relationship Id="rId4" Type="http://schemas.openxmlformats.org/officeDocument/2006/relationships/hyperlink" Target="https://erasmusbip.org/list-of-bips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44600" y="862475"/>
            <a:ext cx="8587800" cy="193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BIP </a:t>
            </a:r>
            <a:r>
              <a:rPr b="1" lang="en" sz="10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(2025-1-FR01-KA131-HED-000307844-5</a:t>
            </a:r>
            <a:r>
              <a:rPr b="1"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lang="en" sz="1100"/>
              <a:t>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Tamara Ljubičić</a:t>
            </a:r>
            <a:r>
              <a:rPr lang="en" sz="11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6A5AF"/>
                </a:solidFill>
              </a:rPr>
              <a:t>BIP - Digital Innovation &amp; Entrepreneurship </a:t>
            </a:r>
            <a:endParaRPr>
              <a:solidFill>
                <a:srgbClr val="76A5AF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Tema BIP-a bila je digitalna transformacija sveučilišta, uz upoznavanje s najmodernijim AI alatima i metodama te primjerima dobre prakse i inovativnih projekat</a:t>
            </a:r>
            <a:r>
              <a:rPr lang="en"/>
              <a:t> suradnje sveučilišta s IT start-up poduzećima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Kao pripremu za </a:t>
            </a:r>
            <a:r>
              <a:rPr lang="en"/>
              <a:t>sudjelovanje</a:t>
            </a:r>
            <a:r>
              <a:rPr lang="en"/>
              <a:t> u fizičkom dijelu BIP-a, trebalo je samostalno savladati (u razdoblju od 4. do 21. lipnja) 9 modula iz područja osnovnih poduzetničkih kompetencija od definiranja vrijednosnih prijedloga do razumijevanja tržišta, razvoja poslovnih modela i korištenja alata umjetne inteligencije za podršku donošenju odluka i inovacijama. Moduli su bili izvrsno prezentirani, zanimljivi i korisni, poglavito što se tiče specifične terminologije.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 title="Snimka zaslona 2026-09-29 15535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5516"/>
            <a:ext cx="3009125" cy="4376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 title="Snimka zaslona 2026-09-29 15545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3475" y="445525"/>
            <a:ext cx="35814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7050" y="445525"/>
            <a:ext cx="2847750" cy="452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MOOC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 title="Snimka zaslona 2026-09-29 16053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75" y="1088785"/>
            <a:ext cx="9144002" cy="3851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26" y="445037"/>
            <a:ext cx="3157650" cy="4681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3538" y="445025"/>
            <a:ext cx="2676925" cy="4553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0450" y="445034"/>
            <a:ext cx="3441501" cy="4658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0900"/>
            <a:ext cx="3494950" cy="507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8630" y="0"/>
            <a:ext cx="4597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5031"/>
            <a:ext cx="9144000" cy="4669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Modul: Value proposition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65"/>
            <a:ext cx="9144002" cy="3870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rgbClr val="1D2125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Modul: The Business Model Canvas (BMC)</a:t>
            </a:r>
            <a:r>
              <a:rPr lang="en" sz="1150">
                <a:solidFill>
                  <a:srgbClr val="1D2125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100"/>
              <a:t> </a:t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1"/>
            <a:ext cx="9143999" cy="325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486"/>
            <a:ext cx="9143999" cy="4744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6735"/>
            <a:ext cx="9143999" cy="4910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6041"/>
            <a:ext cx="9144001" cy="4691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4464"/>
            <a:ext cx="9144001" cy="4734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7715"/>
            <a:ext cx="9144001" cy="4688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FA8DC"/>
                </a:solidFill>
              </a:rPr>
              <a:t>Zaključak i preporuka</a:t>
            </a:r>
            <a:r>
              <a:rPr lang="en"/>
              <a:t> </a:t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Iznimno koristan, aktualan i izvanredno organiziran BIP s 3 paralelna programa na kojem je sudjelovalo </a:t>
            </a:r>
            <a:r>
              <a:rPr lang="en" u="sng">
                <a:solidFill>
                  <a:schemeClr val="hlink"/>
                </a:solidFill>
                <a:hlinkClick r:id="rId3"/>
              </a:rPr>
              <a:t>više od 400 sudionka iz 47 zemalja</a:t>
            </a:r>
            <a:r>
              <a:rPr lang="en"/>
              <a:t>. Bila je to izuzena prilika upoznati se s najnovijim trendovima u visokom školstvu i IT industriji, ali i steći brojne nove profesionalne kontakte za potencijalnu buduću suradnju.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Preporuka: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6FA8DC"/>
                </a:solidFill>
              </a:rPr>
              <a:t>Prijavljujte se na BIPove! 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https://erasmusbip.org/list-of-bips/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type="title"/>
          </p:nvPr>
        </p:nvSpPr>
        <p:spPr>
          <a:xfrm>
            <a:off x="936925" y="705800"/>
            <a:ext cx="7895400" cy="3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8"/>
          <p:cNvSpPr txBox="1"/>
          <p:nvPr>
            <p:ph idx="1" type="body"/>
          </p:nvPr>
        </p:nvSpPr>
        <p:spPr>
          <a:xfrm>
            <a:off x="936900" y="1152475"/>
            <a:ext cx="7257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900" y="-42475"/>
            <a:ext cx="7390224" cy="522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